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4535" r:id="rId3"/>
  </p:sldMasterIdLst>
  <p:notesMasterIdLst>
    <p:notesMasterId r:id="rId21"/>
  </p:notesMasterIdLst>
  <p:handoutMasterIdLst>
    <p:handoutMasterId r:id="rId22"/>
  </p:handoutMasterIdLst>
  <p:sldIdLst>
    <p:sldId id="301" r:id="rId4"/>
    <p:sldId id="323" r:id="rId5"/>
    <p:sldId id="339" r:id="rId6"/>
    <p:sldId id="350" r:id="rId7"/>
    <p:sldId id="381" r:id="rId8"/>
    <p:sldId id="358" r:id="rId9"/>
    <p:sldId id="385" r:id="rId10"/>
    <p:sldId id="366" r:id="rId11"/>
    <p:sldId id="367" r:id="rId12"/>
    <p:sldId id="356" r:id="rId13"/>
    <p:sldId id="372" r:id="rId14"/>
    <p:sldId id="382" r:id="rId15"/>
    <p:sldId id="375" r:id="rId16"/>
    <p:sldId id="376" r:id="rId17"/>
    <p:sldId id="377" r:id="rId18"/>
    <p:sldId id="378" r:id="rId19"/>
    <p:sldId id="379"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130064"/>
    <a:srgbClr val="FF0000"/>
    <a:srgbClr val="889FAF"/>
    <a:srgbClr val="EE78E6"/>
    <a:srgbClr val="56A4E4"/>
    <a:srgbClr val="6A737B"/>
    <a:srgbClr val="FFFF66"/>
    <a:srgbClr val="2C1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BC71C-468A-4D46-A3D0-FA8EE2395D6D}" v="2" dt="2023-12-01T20:18:06.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70110" autoAdjust="0"/>
  </p:normalViewPr>
  <p:slideViewPr>
    <p:cSldViewPr>
      <p:cViewPr varScale="1">
        <p:scale>
          <a:sx n="81" d="100"/>
          <a:sy n="81" d="100"/>
        </p:scale>
        <p:origin x="2220"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0" y="7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e, Porscha (she/her)" userId="6cf38be0-70bc-447c-b54c-ef682ecdfa1b" providerId="ADAL" clId="{DC4BC71C-468A-4D46-A3D0-FA8EE2395D6D}"/>
    <pc:docChg chg="custSel addSld delSld modSld sldOrd">
      <pc:chgData name="Burke, Porscha (she/her)" userId="6cf38be0-70bc-447c-b54c-ef682ecdfa1b" providerId="ADAL" clId="{DC4BC71C-468A-4D46-A3D0-FA8EE2395D6D}" dt="2023-12-01T20:27:05.062" v="269" actId="6549"/>
      <pc:docMkLst>
        <pc:docMk/>
      </pc:docMkLst>
      <pc:sldChg chg="modNotesTx">
        <pc:chgData name="Burke, Porscha (she/her)" userId="6cf38be0-70bc-447c-b54c-ef682ecdfa1b" providerId="ADAL" clId="{DC4BC71C-468A-4D46-A3D0-FA8EE2395D6D}" dt="2023-12-01T20:26:05.769" v="264" actId="6549"/>
        <pc:sldMkLst>
          <pc:docMk/>
          <pc:sldMk cId="0" sldId="301"/>
        </pc:sldMkLst>
      </pc:sldChg>
      <pc:sldChg chg="modSp mod modNotesTx">
        <pc:chgData name="Burke, Porscha (she/her)" userId="6cf38be0-70bc-447c-b54c-ef682ecdfa1b" providerId="ADAL" clId="{DC4BC71C-468A-4D46-A3D0-FA8EE2395D6D}" dt="2023-12-01T20:25:26.146" v="261" actId="6549"/>
        <pc:sldMkLst>
          <pc:docMk/>
          <pc:sldMk cId="0" sldId="323"/>
        </pc:sldMkLst>
        <pc:spChg chg="mod">
          <ac:chgData name="Burke, Porscha (she/her)" userId="6cf38be0-70bc-447c-b54c-ef682ecdfa1b" providerId="ADAL" clId="{DC4BC71C-468A-4D46-A3D0-FA8EE2395D6D}" dt="2023-12-01T20:18:06.960" v="238" actId="1076"/>
          <ac:spMkLst>
            <pc:docMk/>
            <pc:sldMk cId="0" sldId="323"/>
            <ac:spMk id="18442" creationId="{AFCF3336-5B03-438A-B75C-864F7A344B4D}"/>
          </ac:spMkLst>
        </pc:spChg>
      </pc:sldChg>
      <pc:sldChg chg="modNotesTx">
        <pc:chgData name="Burke, Porscha (she/her)" userId="6cf38be0-70bc-447c-b54c-ef682ecdfa1b" providerId="ADAL" clId="{DC4BC71C-468A-4D46-A3D0-FA8EE2395D6D}" dt="2023-12-01T20:25:28.796" v="262" actId="6549"/>
        <pc:sldMkLst>
          <pc:docMk/>
          <pc:sldMk cId="0" sldId="339"/>
        </pc:sldMkLst>
      </pc:sldChg>
      <pc:sldChg chg="del">
        <pc:chgData name="Burke, Porscha (she/her)" userId="6cf38be0-70bc-447c-b54c-ef682ecdfa1b" providerId="ADAL" clId="{DC4BC71C-468A-4D46-A3D0-FA8EE2395D6D}" dt="2023-12-01T20:18:15.142" v="241" actId="47"/>
        <pc:sldMkLst>
          <pc:docMk/>
          <pc:sldMk cId="0" sldId="345"/>
        </pc:sldMkLst>
      </pc:sldChg>
      <pc:sldChg chg="modNotesTx">
        <pc:chgData name="Burke, Porscha (she/her)" userId="6cf38be0-70bc-447c-b54c-ef682ecdfa1b" providerId="ADAL" clId="{DC4BC71C-468A-4D46-A3D0-FA8EE2395D6D}" dt="2023-12-01T20:25:37.129" v="263" actId="6549"/>
        <pc:sldMkLst>
          <pc:docMk/>
          <pc:sldMk cId="2856108134" sldId="350"/>
        </pc:sldMkLst>
      </pc:sldChg>
      <pc:sldChg chg="modNotesTx">
        <pc:chgData name="Burke, Porscha (she/her)" userId="6cf38be0-70bc-447c-b54c-ef682ecdfa1b" providerId="ADAL" clId="{DC4BC71C-468A-4D46-A3D0-FA8EE2395D6D}" dt="2023-12-01T20:26:42.232" v="268" actId="6549"/>
        <pc:sldMkLst>
          <pc:docMk/>
          <pc:sldMk cId="732382752" sldId="356"/>
        </pc:sldMkLst>
      </pc:sldChg>
      <pc:sldChg chg="del">
        <pc:chgData name="Burke, Porscha (she/her)" userId="6cf38be0-70bc-447c-b54c-ef682ecdfa1b" providerId="ADAL" clId="{DC4BC71C-468A-4D46-A3D0-FA8EE2395D6D}" dt="2023-12-01T20:18:14.507" v="240" actId="47"/>
        <pc:sldMkLst>
          <pc:docMk/>
          <pc:sldMk cId="2095292753" sldId="362"/>
        </pc:sldMkLst>
      </pc:sldChg>
      <pc:sldChg chg="del">
        <pc:chgData name="Burke, Porscha (she/her)" userId="6cf38be0-70bc-447c-b54c-ef682ecdfa1b" providerId="ADAL" clId="{DC4BC71C-468A-4D46-A3D0-FA8EE2395D6D}" dt="2023-12-01T20:19:12.244" v="242" actId="47"/>
        <pc:sldMkLst>
          <pc:docMk/>
          <pc:sldMk cId="3698096018" sldId="363"/>
        </pc:sldMkLst>
      </pc:sldChg>
      <pc:sldChg chg="del">
        <pc:chgData name="Burke, Porscha (she/her)" userId="6cf38be0-70bc-447c-b54c-ef682ecdfa1b" providerId="ADAL" clId="{DC4BC71C-468A-4D46-A3D0-FA8EE2395D6D}" dt="2023-12-01T20:24:23.541" v="254" actId="47"/>
        <pc:sldMkLst>
          <pc:docMk/>
          <pc:sldMk cId="2040537261" sldId="364"/>
        </pc:sldMkLst>
      </pc:sldChg>
      <pc:sldChg chg="del">
        <pc:chgData name="Burke, Porscha (she/her)" userId="6cf38be0-70bc-447c-b54c-ef682ecdfa1b" providerId="ADAL" clId="{DC4BC71C-468A-4D46-A3D0-FA8EE2395D6D}" dt="2023-12-01T20:24:34.937" v="255" actId="47"/>
        <pc:sldMkLst>
          <pc:docMk/>
          <pc:sldMk cId="322095480" sldId="365"/>
        </pc:sldMkLst>
      </pc:sldChg>
      <pc:sldChg chg="modNotesTx">
        <pc:chgData name="Burke, Porscha (she/her)" userId="6cf38be0-70bc-447c-b54c-ef682ecdfa1b" providerId="ADAL" clId="{DC4BC71C-468A-4D46-A3D0-FA8EE2395D6D}" dt="2023-12-01T20:26:30.664" v="267" actId="6549"/>
        <pc:sldMkLst>
          <pc:docMk/>
          <pc:sldMk cId="1729667903" sldId="367"/>
        </pc:sldMkLst>
      </pc:sldChg>
      <pc:sldChg chg="del">
        <pc:chgData name="Burke, Porscha (she/her)" userId="6cf38be0-70bc-447c-b54c-ef682ecdfa1b" providerId="ADAL" clId="{DC4BC71C-468A-4D46-A3D0-FA8EE2395D6D}" dt="2023-12-01T20:24:56.929" v="256" actId="47"/>
        <pc:sldMkLst>
          <pc:docMk/>
          <pc:sldMk cId="731844892" sldId="369"/>
        </pc:sldMkLst>
      </pc:sldChg>
      <pc:sldChg chg="del">
        <pc:chgData name="Burke, Porscha (she/her)" userId="6cf38be0-70bc-447c-b54c-ef682ecdfa1b" providerId="ADAL" clId="{DC4BC71C-468A-4D46-A3D0-FA8EE2395D6D}" dt="2023-12-01T20:25:10.221" v="259" actId="47"/>
        <pc:sldMkLst>
          <pc:docMk/>
          <pc:sldMk cId="1474856662" sldId="373"/>
        </pc:sldMkLst>
      </pc:sldChg>
      <pc:sldChg chg="del">
        <pc:chgData name="Burke, Porscha (she/her)" userId="6cf38be0-70bc-447c-b54c-ef682ecdfa1b" providerId="ADAL" clId="{DC4BC71C-468A-4D46-A3D0-FA8EE2395D6D}" dt="2023-12-01T20:25:13.174" v="260" actId="47"/>
        <pc:sldMkLst>
          <pc:docMk/>
          <pc:sldMk cId="1214864535" sldId="374"/>
        </pc:sldMkLst>
      </pc:sldChg>
      <pc:sldChg chg="modNotesTx">
        <pc:chgData name="Burke, Porscha (she/her)" userId="6cf38be0-70bc-447c-b54c-ef682ecdfa1b" providerId="ADAL" clId="{DC4BC71C-468A-4D46-A3D0-FA8EE2395D6D}" dt="2023-12-01T20:27:05.062" v="269" actId="6549"/>
        <pc:sldMkLst>
          <pc:docMk/>
          <pc:sldMk cId="1850905585" sldId="379"/>
        </pc:sldMkLst>
      </pc:sldChg>
      <pc:sldChg chg="del">
        <pc:chgData name="Burke, Porscha (she/her)" userId="6cf38be0-70bc-447c-b54c-ef682ecdfa1b" providerId="ADAL" clId="{DC4BC71C-468A-4D46-A3D0-FA8EE2395D6D}" dt="2023-12-01T20:18:11.551" v="239" actId="2696"/>
        <pc:sldMkLst>
          <pc:docMk/>
          <pc:sldMk cId="1117843466" sldId="380"/>
        </pc:sldMkLst>
      </pc:sldChg>
      <pc:sldChg chg="modNotesTx">
        <pc:chgData name="Burke, Porscha (she/her)" userId="6cf38be0-70bc-447c-b54c-ef682ecdfa1b" providerId="ADAL" clId="{DC4BC71C-468A-4D46-A3D0-FA8EE2395D6D}" dt="2023-12-01T20:26:16.458" v="265" actId="6549"/>
        <pc:sldMkLst>
          <pc:docMk/>
          <pc:sldMk cId="754106637" sldId="381"/>
        </pc:sldMkLst>
      </pc:sldChg>
      <pc:sldChg chg="del">
        <pc:chgData name="Burke, Porscha (she/her)" userId="6cf38be0-70bc-447c-b54c-ef682ecdfa1b" providerId="ADAL" clId="{DC4BC71C-468A-4D46-A3D0-FA8EE2395D6D}" dt="2023-12-01T20:24:58.024" v="257" actId="47"/>
        <pc:sldMkLst>
          <pc:docMk/>
          <pc:sldMk cId="3170949635" sldId="383"/>
        </pc:sldMkLst>
      </pc:sldChg>
      <pc:sldChg chg="del">
        <pc:chgData name="Burke, Porscha (she/her)" userId="6cf38be0-70bc-447c-b54c-ef682ecdfa1b" providerId="ADAL" clId="{DC4BC71C-468A-4D46-A3D0-FA8EE2395D6D}" dt="2023-12-01T20:25:00.291" v="258" actId="47"/>
        <pc:sldMkLst>
          <pc:docMk/>
          <pc:sldMk cId="1974172028" sldId="384"/>
        </pc:sldMkLst>
      </pc:sldChg>
      <pc:sldChg chg="addSp delSp modSp add mod ord delAnim modNotesTx">
        <pc:chgData name="Burke, Porscha (she/her)" userId="6cf38be0-70bc-447c-b54c-ef682ecdfa1b" providerId="ADAL" clId="{DC4BC71C-468A-4D46-A3D0-FA8EE2395D6D}" dt="2023-12-01T20:26:24.712" v="266" actId="6549"/>
        <pc:sldMkLst>
          <pc:docMk/>
          <pc:sldMk cId="546456793" sldId="385"/>
        </pc:sldMkLst>
        <pc:spChg chg="del">
          <ac:chgData name="Burke, Porscha (she/her)" userId="6cf38be0-70bc-447c-b54c-ef682ecdfa1b" providerId="ADAL" clId="{DC4BC71C-468A-4D46-A3D0-FA8EE2395D6D}" dt="2023-12-01T20:23:26.815" v="247" actId="478"/>
          <ac:spMkLst>
            <pc:docMk/>
            <pc:sldMk cId="546456793" sldId="385"/>
            <ac:spMk id="2" creationId="{04B7BBF2-17A8-480C-AB55-3EF74A3A2B3B}"/>
          </ac:spMkLst>
        </pc:spChg>
        <pc:spChg chg="add del mod">
          <ac:chgData name="Burke, Porscha (she/her)" userId="6cf38be0-70bc-447c-b54c-ef682ecdfa1b" providerId="ADAL" clId="{DC4BC71C-468A-4D46-A3D0-FA8EE2395D6D}" dt="2023-12-01T20:23:29.768" v="248" actId="478"/>
          <ac:spMkLst>
            <pc:docMk/>
            <pc:sldMk cId="546456793" sldId="385"/>
            <ac:spMk id="4" creationId="{E05809E5-D973-4F7F-5442-6821610FFF32}"/>
          </ac:spMkLst>
        </pc:spChg>
        <pc:spChg chg="del">
          <ac:chgData name="Burke, Porscha (she/her)" userId="6cf38be0-70bc-447c-b54c-ef682ecdfa1b" providerId="ADAL" clId="{DC4BC71C-468A-4D46-A3D0-FA8EE2395D6D}" dt="2023-12-01T20:23:23.573" v="246" actId="478"/>
          <ac:spMkLst>
            <pc:docMk/>
            <pc:sldMk cId="546456793" sldId="385"/>
            <ac:spMk id="7" creationId="{EBA8BD2E-22D4-4588-BBB0-459D7FA3367A}"/>
          </ac:spMkLst>
        </pc:spChg>
        <pc:spChg chg="mod">
          <ac:chgData name="Burke, Porscha (she/her)" userId="6cf38be0-70bc-447c-b54c-ef682ecdfa1b" providerId="ADAL" clId="{DC4BC71C-468A-4D46-A3D0-FA8EE2395D6D}" dt="2023-12-01T20:23:33.632" v="249" actId="1076"/>
          <ac:spMkLst>
            <pc:docMk/>
            <pc:sldMk cId="546456793" sldId="385"/>
            <ac:spMk id="8" creationId="{BD5EB5B3-7D97-472C-ABC3-EEFECCE4077D}"/>
          </ac:spMkLst>
        </pc:spChg>
        <pc:spChg chg="del">
          <ac:chgData name="Burke, Porscha (she/her)" userId="6cf38be0-70bc-447c-b54c-ef682ecdfa1b" providerId="ADAL" clId="{DC4BC71C-468A-4D46-A3D0-FA8EE2395D6D}" dt="2023-12-01T20:23:40.867" v="251" actId="478"/>
          <ac:spMkLst>
            <pc:docMk/>
            <pc:sldMk cId="546456793" sldId="385"/>
            <ac:spMk id="9" creationId="{5FC6D39D-6233-45A6-B01E-B336FE6BF51B}"/>
          </ac:spMkLst>
        </pc:spChg>
        <pc:spChg chg="del">
          <ac:chgData name="Burke, Porscha (she/her)" userId="6cf38be0-70bc-447c-b54c-ef682ecdfa1b" providerId="ADAL" clId="{DC4BC71C-468A-4D46-A3D0-FA8EE2395D6D}" dt="2023-12-01T20:23:42.671" v="252" actId="478"/>
          <ac:spMkLst>
            <pc:docMk/>
            <pc:sldMk cId="546456793" sldId="385"/>
            <ac:spMk id="10" creationId="{D7C23F5C-08B2-45D4-B5D4-6A29777373BE}"/>
          </ac:spMkLst>
        </pc:spChg>
        <pc:spChg chg="del">
          <ac:chgData name="Burke, Porscha (she/her)" userId="6cf38be0-70bc-447c-b54c-ef682ecdfa1b" providerId="ADAL" clId="{DC4BC71C-468A-4D46-A3D0-FA8EE2395D6D}" dt="2023-12-01T20:23:45.290" v="253" actId="478"/>
          <ac:spMkLst>
            <pc:docMk/>
            <pc:sldMk cId="546456793" sldId="385"/>
            <ac:spMk id="11" creationId="{EEFA943D-D081-448C-B89E-44DD8CF94FAD}"/>
          </ac:spMkLst>
        </pc:spChg>
        <pc:spChg chg="mod">
          <ac:chgData name="Burke, Porscha (she/her)" userId="6cf38be0-70bc-447c-b54c-ef682ecdfa1b" providerId="ADAL" clId="{DC4BC71C-468A-4D46-A3D0-FA8EE2395D6D}" dt="2023-12-01T20:23:38.951" v="250" actId="1076"/>
          <ac:spMkLst>
            <pc:docMk/>
            <pc:sldMk cId="546456793" sldId="385"/>
            <ac:spMk id="12" creationId="{8ED023BA-FAD2-4C1D-AEEE-7DACEF6A6E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9D725A9-6B61-4139-BD5F-A9FE6743A01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842" tIns="46921" rIns="93842" bIns="46921" numCol="1" anchor="t" anchorCtr="0" compatLnSpc="1">
            <a:prstTxWarp prst="textNoShape">
              <a:avLst/>
            </a:prstTxWarp>
          </a:bodyPr>
          <a:lstStyle>
            <a:lvl1pPr defTabSz="938015" eaLnBrk="1" hangingPunct="1">
              <a:defRPr sz="1200">
                <a:latin typeface="Arial" charset="0"/>
                <a:ea typeface="ＭＳ Ｐゴシック" pitchFamily="-106" charset="-128"/>
                <a:cs typeface="+mn-cs"/>
              </a:defRPr>
            </a:lvl1pPr>
          </a:lstStyle>
          <a:p>
            <a:pPr>
              <a:defRPr/>
            </a:pPr>
            <a:endParaRPr lang="en-US"/>
          </a:p>
        </p:txBody>
      </p:sp>
      <p:sp>
        <p:nvSpPr>
          <p:cNvPr id="95235" name="Rectangle 3">
            <a:extLst>
              <a:ext uri="{FF2B5EF4-FFF2-40B4-BE49-F238E27FC236}">
                <a16:creationId xmlns:a16="http://schemas.microsoft.com/office/drawing/2014/main" id="{2169FFAE-B3A5-4710-8EE7-A8F22C798376}"/>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842" tIns="46921" rIns="93842" bIns="46921" numCol="1" anchor="t" anchorCtr="0" compatLnSpc="1">
            <a:prstTxWarp prst="textNoShape">
              <a:avLst/>
            </a:prstTxWarp>
          </a:bodyPr>
          <a:lstStyle>
            <a:lvl1pPr algn="r" defTabSz="938015" eaLnBrk="1" hangingPunct="1">
              <a:defRPr sz="1200">
                <a:latin typeface="Arial" charset="0"/>
                <a:ea typeface="ＭＳ Ｐゴシック" pitchFamily="-106" charset="-128"/>
                <a:cs typeface="+mn-cs"/>
              </a:defRPr>
            </a:lvl1pPr>
          </a:lstStyle>
          <a:p>
            <a:pPr>
              <a:defRPr/>
            </a:pPr>
            <a:endParaRPr lang="en-US"/>
          </a:p>
        </p:txBody>
      </p:sp>
      <p:sp>
        <p:nvSpPr>
          <p:cNvPr id="95236" name="Rectangle 4">
            <a:extLst>
              <a:ext uri="{FF2B5EF4-FFF2-40B4-BE49-F238E27FC236}">
                <a16:creationId xmlns:a16="http://schemas.microsoft.com/office/drawing/2014/main" id="{871FA924-D445-4A97-8A82-E8F743E9B9F1}"/>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842" tIns="46921" rIns="93842" bIns="46921" numCol="1" anchor="b" anchorCtr="0" compatLnSpc="1">
            <a:prstTxWarp prst="textNoShape">
              <a:avLst/>
            </a:prstTxWarp>
          </a:bodyPr>
          <a:lstStyle>
            <a:lvl1pPr defTabSz="938015" eaLnBrk="1" hangingPunct="1">
              <a:defRPr sz="1200">
                <a:latin typeface="Arial" charset="0"/>
                <a:ea typeface="ＭＳ Ｐゴシック" pitchFamily="-106" charset="-128"/>
                <a:cs typeface="+mn-cs"/>
              </a:defRPr>
            </a:lvl1pPr>
          </a:lstStyle>
          <a:p>
            <a:pPr>
              <a:defRPr/>
            </a:pPr>
            <a:endParaRPr lang="en-US"/>
          </a:p>
        </p:txBody>
      </p:sp>
      <p:sp>
        <p:nvSpPr>
          <p:cNvPr id="95237" name="Rectangle 5">
            <a:extLst>
              <a:ext uri="{FF2B5EF4-FFF2-40B4-BE49-F238E27FC236}">
                <a16:creationId xmlns:a16="http://schemas.microsoft.com/office/drawing/2014/main" id="{6FF98B28-E684-4088-84DF-5C13B8D4C495}"/>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842" tIns="46921" rIns="93842" bIns="46921" numCol="1" anchor="b" anchorCtr="0" compatLnSpc="1">
            <a:prstTxWarp prst="textNoShape">
              <a:avLst/>
            </a:prstTxWarp>
          </a:bodyPr>
          <a:lstStyle>
            <a:lvl1pPr algn="r" defTabSz="937741" eaLnBrk="1" hangingPunct="1">
              <a:defRPr sz="1200"/>
            </a:lvl1pPr>
          </a:lstStyle>
          <a:p>
            <a:pPr>
              <a:defRPr/>
            </a:pPr>
            <a:fld id="{F1308943-E0B5-4C5B-91A7-A3424C8244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ED261B6-FA93-4599-B424-3721B5D2874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842" tIns="46921" rIns="93842" bIns="46921" numCol="1" anchor="t" anchorCtr="0" compatLnSpc="1">
            <a:prstTxWarp prst="textNoShape">
              <a:avLst/>
            </a:prstTxWarp>
          </a:bodyPr>
          <a:lstStyle>
            <a:lvl1pPr defTabSz="938015" eaLnBrk="1" hangingPunct="1">
              <a:defRPr sz="1200">
                <a:latin typeface="Arial" charset="0"/>
                <a:ea typeface="ＭＳ Ｐゴシック" pitchFamily="-106" charset="-128"/>
                <a:cs typeface="+mn-cs"/>
              </a:defRPr>
            </a:lvl1pPr>
          </a:lstStyle>
          <a:p>
            <a:pPr>
              <a:defRPr/>
            </a:pPr>
            <a:endParaRPr lang="en-US"/>
          </a:p>
        </p:txBody>
      </p:sp>
      <p:sp>
        <p:nvSpPr>
          <p:cNvPr id="47107" name="Rectangle 3">
            <a:extLst>
              <a:ext uri="{FF2B5EF4-FFF2-40B4-BE49-F238E27FC236}">
                <a16:creationId xmlns:a16="http://schemas.microsoft.com/office/drawing/2014/main" id="{E6D13DD6-DBA9-40DA-8C94-5509770B6BB0}"/>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842" tIns="46921" rIns="93842" bIns="46921" numCol="1" anchor="t" anchorCtr="0" compatLnSpc="1">
            <a:prstTxWarp prst="textNoShape">
              <a:avLst/>
            </a:prstTxWarp>
          </a:bodyPr>
          <a:lstStyle>
            <a:lvl1pPr algn="r" defTabSz="938015" eaLnBrk="1" hangingPunct="1">
              <a:defRPr sz="1200">
                <a:latin typeface="Arial" charset="0"/>
                <a:ea typeface="ＭＳ Ｐゴシック" pitchFamily="-106" charset="-128"/>
                <a:cs typeface="+mn-cs"/>
              </a:defRPr>
            </a:lvl1pPr>
          </a:lstStyle>
          <a:p>
            <a:pPr>
              <a:defRPr/>
            </a:pPr>
            <a:endParaRPr lang="en-US"/>
          </a:p>
        </p:txBody>
      </p:sp>
      <p:sp>
        <p:nvSpPr>
          <p:cNvPr id="4100" name="Rectangle 4">
            <a:extLst>
              <a:ext uri="{FF2B5EF4-FFF2-40B4-BE49-F238E27FC236}">
                <a16:creationId xmlns:a16="http://schemas.microsoft.com/office/drawing/2014/main" id="{D38FDE2F-8344-4C71-9E04-24828D51FE0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a:extLst>
              <a:ext uri="{FF2B5EF4-FFF2-40B4-BE49-F238E27FC236}">
                <a16:creationId xmlns:a16="http://schemas.microsoft.com/office/drawing/2014/main" id="{D7D10365-9650-4AEE-91AA-F015B8FA3B4A}"/>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842" tIns="46921" rIns="93842" bIns="469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a:extLst>
              <a:ext uri="{FF2B5EF4-FFF2-40B4-BE49-F238E27FC236}">
                <a16:creationId xmlns:a16="http://schemas.microsoft.com/office/drawing/2014/main" id="{F8553792-8F48-4C2B-9888-D083F9BD8803}"/>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842" tIns="46921" rIns="93842" bIns="46921" numCol="1" anchor="b" anchorCtr="0" compatLnSpc="1">
            <a:prstTxWarp prst="textNoShape">
              <a:avLst/>
            </a:prstTxWarp>
          </a:bodyPr>
          <a:lstStyle>
            <a:lvl1pPr defTabSz="938015" eaLnBrk="1" hangingPunct="1">
              <a:defRPr sz="1200">
                <a:latin typeface="Arial" charset="0"/>
                <a:ea typeface="ＭＳ Ｐゴシック" pitchFamily="-106" charset="-128"/>
                <a:cs typeface="+mn-cs"/>
              </a:defRPr>
            </a:lvl1pPr>
          </a:lstStyle>
          <a:p>
            <a:pPr>
              <a:defRPr/>
            </a:pPr>
            <a:endParaRPr lang="en-US"/>
          </a:p>
        </p:txBody>
      </p:sp>
      <p:sp>
        <p:nvSpPr>
          <p:cNvPr id="47111" name="Rectangle 7">
            <a:extLst>
              <a:ext uri="{FF2B5EF4-FFF2-40B4-BE49-F238E27FC236}">
                <a16:creationId xmlns:a16="http://schemas.microsoft.com/office/drawing/2014/main" id="{C91A8F21-AEC2-4C97-B9C8-63640E53C968}"/>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842" tIns="46921" rIns="93842" bIns="46921" numCol="1" anchor="b" anchorCtr="0" compatLnSpc="1">
            <a:prstTxWarp prst="textNoShape">
              <a:avLst/>
            </a:prstTxWarp>
          </a:bodyPr>
          <a:lstStyle>
            <a:lvl1pPr algn="r" defTabSz="937741" eaLnBrk="1" hangingPunct="1">
              <a:defRPr sz="1200"/>
            </a:lvl1pPr>
          </a:lstStyle>
          <a:p>
            <a:pPr>
              <a:defRPr/>
            </a:pPr>
            <a:fld id="{D21B6660-6C3F-41EB-A0E8-34261A48A9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156E98E-8070-4948-B86A-6F7AAA72EF6B}"/>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E4A672D9-4CB1-4B88-B390-1451D37C99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i="0" dirty="0">
              <a:latin typeface="Arial" panose="020B0604020202020204" pitchFamily="34" charset="0"/>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9765FE1D-3CE4-4015-8CD1-5315F0D754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38565138" indent="-38100000"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3EC2A0-EFA7-4260-8AAF-ADC60E65201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10</a:t>
            </a:fld>
            <a:endParaRPr lang="en-US" altLang="en-US"/>
          </a:p>
        </p:txBody>
      </p:sp>
    </p:spTree>
    <p:extLst>
      <p:ext uri="{BB962C8B-B14F-4D97-AF65-F5344CB8AC3E}">
        <p14:creationId xmlns:p14="http://schemas.microsoft.com/office/powerpoint/2010/main" val="289620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Garamond" panose="02020404030301010803" pitchFamily="18" charset="0"/>
              </a:rPr>
              <a:t>Competing books: A list of the ten or so strongest competitors for your book — not just bestsellers. </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11</a:t>
            </a:fld>
            <a:endParaRPr lang="en-US" altLang="en-US"/>
          </a:p>
        </p:txBody>
      </p:sp>
    </p:spTree>
    <p:extLst>
      <p:ext uri="{BB962C8B-B14F-4D97-AF65-F5344CB8AC3E}">
        <p14:creationId xmlns:p14="http://schemas.microsoft.com/office/powerpoint/2010/main" val="213624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Garamond" panose="02020404030301010803" pitchFamily="18" charset="0"/>
              </a:rPr>
              <a:t>In addition to basic info about each book (title, author, publisher, year of publication, page count, format, price, ISBN), include two phrases — each starting with a verb — about each competitor’s strengths and weaknesses. List the competitors in order of importance. </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12</a:t>
            </a:fld>
            <a:endParaRPr lang="en-US" altLang="en-US"/>
          </a:p>
        </p:txBody>
      </p:sp>
    </p:spTree>
    <p:extLst>
      <p:ext uri="{BB962C8B-B14F-4D97-AF65-F5344CB8AC3E}">
        <p14:creationId xmlns:p14="http://schemas.microsoft.com/office/powerpoint/2010/main" val="330814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106" charset="0"/>
                <a:ea typeface="ＭＳ Ｐゴシック" pitchFamily="-106" charset="-128"/>
                <a:cs typeface="ＭＳ Ｐゴシック"/>
              </a:rPr>
              <a:t>TARGET AUDIENCE: How Book People Talk About Audience</a:t>
            </a:r>
            <a:endParaRPr lang="en-US" sz="1200" kern="1200" dirty="0">
              <a:solidFill>
                <a:schemeClr val="tx1"/>
              </a:solidFill>
              <a:effectLst/>
              <a:latin typeface="Arial" pitchFamily="-106" charset="0"/>
              <a:ea typeface="ＭＳ Ｐゴシック" pitchFamily="-106" charset="-128"/>
              <a:cs typeface="ＭＳ Ｐゴシック"/>
            </a:endParaRPr>
          </a:p>
          <a:p>
            <a:r>
              <a:rPr lang="en-US" sz="1200" kern="1200" dirty="0">
                <a:solidFill>
                  <a:schemeClr val="tx1"/>
                </a:solidFill>
                <a:effectLst/>
                <a:latin typeface="Arial" pitchFamily="-106" charset="0"/>
                <a:ea typeface="ＭＳ Ｐゴシック" pitchFamily="-106" charset="-128"/>
                <a:cs typeface="ＭＳ Ｐゴシック"/>
              </a:rPr>
              <a:t>What group(s) of people (demographic, regional, interests/genre) did you have in mind when writing? Who are the people most likely to invest their money, time, and attention in your book?</a:t>
            </a:r>
          </a:p>
          <a:p>
            <a:r>
              <a:rPr lang="en-US" sz="1200" kern="1200" dirty="0">
                <a:solidFill>
                  <a:schemeClr val="tx1"/>
                </a:solidFill>
                <a:effectLst/>
                <a:latin typeface="Arial" pitchFamily="-106" charset="0"/>
                <a:ea typeface="ＭＳ Ｐゴシック" pitchFamily="-106" charset="-128"/>
                <a:cs typeface="ＭＳ Ｐゴシック"/>
              </a:rPr>
              <a:t> </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13</a:t>
            </a:fld>
            <a:endParaRPr lang="en-US" altLang="en-US"/>
          </a:p>
        </p:txBody>
      </p:sp>
    </p:spTree>
    <p:extLst>
      <p:ext uri="{BB962C8B-B14F-4D97-AF65-F5344CB8AC3E}">
        <p14:creationId xmlns:p14="http://schemas.microsoft.com/office/powerpoint/2010/main" val="207753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6" charset="0"/>
                <a:ea typeface="ＭＳ Ｐゴシック" pitchFamily="-106" charset="-128"/>
                <a:cs typeface="ＭＳ Ｐゴシック"/>
              </a:rPr>
              <a:t>Here are a few examples of the language agents, editors, publishers, marketers, publicists, sales reps, and book sellers use when talking about audience</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14</a:t>
            </a:fld>
            <a:endParaRPr lang="en-US" altLang="en-US"/>
          </a:p>
        </p:txBody>
      </p:sp>
    </p:spTree>
    <p:extLst>
      <p:ext uri="{BB962C8B-B14F-4D97-AF65-F5344CB8AC3E}">
        <p14:creationId xmlns:p14="http://schemas.microsoft.com/office/powerpoint/2010/main" val="344146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6" charset="0"/>
                <a:ea typeface="ＭＳ Ｐゴシック" pitchFamily="-106" charset="-128"/>
                <a:cs typeface="ＭＳ Ｐゴシック"/>
              </a:rPr>
              <a:t>Here are a few examples of the language agents, editors, publishers, marketers, publicists, sales reps, and book sellers use when talking about audience</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15</a:t>
            </a:fld>
            <a:endParaRPr lang="en-US" altLang="en-US"/>
          </a:p>
        </p:txBody>
      </p:sp>
    </p:spTree>
    <p:extLst>
      <p:ext uri="{BB962C8B-B14F-4D97-AF65-F5344CB8AC3E}">
        <p14:creationId xmlns:p14="http://schemas.microsoft.com/office/powerpoint/2010/main" val="284992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6" charset="0"/>
                <a:ea typeface="ＭＳ Ｐゴシック" pitchFamily="-106" charset="-128"/>
                <a:cs typeface="ＭＳ Ｐゴシック"/>
              </a:rPr>
              <a:t>Here are a few examples of the language agents, editors, publishers, marketers, publicists, sales reps, and book sellers use when talking about audience</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16</a:t>
            </a:fld>
            <a:endParaRPr lang="en-US" altLang="en-US"/>
          </a:p>
        </p:txBody>
      </p:sp>
    </p:spTree>
    <p:extLst>
      <p:ext uri="{BB962C8B-B14F-4D97-AF65-F5344CB8AC3E}">
        <p14:creationId xmlns:p14="http://schemas.microsoft.com/office/powerpoint/2010/main" val="21622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36625" rtl="0" eaLnBrk="1" fontAlgn="base" latinLnBrk="0" hangingPunct="1">
              <a:lnSpc>
                <a:spcPct val="100000"/>
              </a:lnSpc>
              <a:spcBef>
                <a:spcPct val="0"/>
              </a:spcBef>
              <a:spcAft>
                <a:spcPct val="0"/>
              </a:spcAft>
              <a:buClrTx/>
              <a:buSzTx/>
              <a:buFontTx/>
              <a:buNone/>
              <a:tabLst/>
              <a:defRPr/>
            </a:pPr>
            <a:fld id="{15A9E09B-7FCD-4B1D-9C2F-B563C1A31B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6625"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7272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2C0A248-0AF7-403F-B0D6-05FEC09BF5F8}"/>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62A28F73-002D-4ADC-9367-14FD1D1910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Arial" pitchFamily="-106" charset="0"/>
              <a:ea typeface="ＭＳ Ｐゴシック" pitchFamily="-106" charset="-128"/>
              <a:cs typeface="ＭＳ Ｐゴシック"/>
            </a:endParaRPr>
          </a:p>
        </p:txBody>
      </p:sp>
      <p:sp>
        <p:nvSpPr>
          <p:cNvPr id="19460" name="Slide Number Placeholder 3">
            <a:extLst>
              <a:ext uri="{FF2B5EF4-FFF2-40B4-BE49-F238E27FC236}">
                <a16:creationId xmlns:a16="http://schemas.microsoft.com/office/drawing/2014/main" id="{3070A871-39DF-450E-903B-0D16BA3E53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885462-B96B-4358-8FD3-82C92E75FFE1}"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buSzPct val="170000"/>
            </a:pPr>
            <a:endParaRPr lang="en-US" dirty="0"/>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4</a:t>
            </a:fld>
            <a:endParaRPr lang="en-US" altLang="en-US"/>
          </a:p>
        </p:txBody>
      </p:sp>
    </p:spTree>
    <p:extLst>
      <p:ext uri="{BB962C8B-B14F-4D97-AF65-F5344CB8AC3E}">
        <p14:creationId xmlns:p14="http://schemas.microsoft.com/office/powerpoint/2010/main" val="92793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2C0A248-0AF7-403F-B0D6-05FEC09BF5F8}"/>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62A28F73-002D-4ADC-9367-14FD1D1910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Arial" pitchFamily="-106" charset="0"/>
              <a:ea typeface="ＭＳ Ｐゴシック" pitchFamily="-106" charset="-128"/>
              <a:cs typeface="ＭＳ Ｐゴシック"/>
            </a:endParaRPr>
          </a:p>
        </p:txBody>
      </p:sp>
      <p:sp>
        <p:nvSpPr>
          <p:cNvPr id="19460" name="Slide Number Placeholder 3">
            <a:extLst>
              <a:ext uri="{FF2B5EF4-FFF2-40B4-BE49-F238E27FC236}">
                <a16:creationId xmlns:a16="http://schemas.microsoft.com/office/drawing/2014/main" id="{3070A871-39DF-450E-903B-0D16BA3E53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885462-B96B-4358-8FD3-82C92E75FFE1}" type="slidenum">
              <a:rPr lang="en-US" altLang="en-US" smtClean="0"/>
              <a:pPr/>
              <a:t>5</a:t>
            </a:fld>
            <a:endParaRPr lang="en-US" altLang="en-US"/>
          </a:p>
        </p:txBody>
      </p:sp>
    </p:spTree>
    <p:extLst>
      <p:ext uri="{BB962C8B-B14F-4D97-AF65-F5344CB8AC3E}">
        <p14:creationId xmlns:p14="http://schemas.microsoft.com/office/powerpoint/2010/main" val="232727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itchFamily="-106" charset="0"/>
                <a:ea typeface="ＭＳ Ｐゴシック" pitchFamily="-106" charset="-128"/>
                <a:cs typeface="ＭＳ Ｐゴシック"/>
              </a:rPr>
              <a:t>In your synopsis, you highlight what your book is about, why it’s important at the moment, and why you feel compelled to tell this story</a:t>
            </a:r>
          </a:p>
          <a:p>
            <a:pPr marL="171450" indent="-171450">
              <a:buFont typeface="Arial" panose="020B0604020202020204" pitchFamily="34" charset="0"/>
              <a:buChar char="•"/>
            </a:pPr>
            <a:r>
              <a:rPr lang="en-US" dirty="0"/>
              <a:t>More than a synopsis about your plot, this is a synopsis of the project you’re proposing.</a:t>
            </a:r>
          </a:p>
          <a:p>
            <a:pPr marL="171450" indent="-171450">
              <a:buFont typeface="Arial" panose="020B0604020202020204" pitchFamily="34" charset="0"/>
              <a:buChar char="•"/>
            </a:pPr>
            <a:r>
              <a:rPr lang="en-US" dirty="0"/>
              <a:t>After you hook editors to your subject, the next challenge is to ensnare them with the essential information about your book: </a:t>
            </a:r>
            <a:r>
              <a:rPr lang="en-US" b="1" dirty="0"/>
              <a:t>The title and the selling handle for your book</a:t>
            </a:r>
            <a:r>
              <a:rPr lang="en-US" dirty="0"/>
              <a:t>. </a:t>
            </a:r>
          </a:p>
          <a:p>
            <a:pPr marL="171450" indent="-171450">
              <a:buFont typeface="Arial" panose="020B0604020202020204" pitchFamily="34" charset="0"/>
              <a:buChar char="•"/>
            </a:pPr>
            <a:r>
              <a:rPr lang="en-US" b="1" dirty="0"/>
              <a:t>The books or authors serving as models for your book. </a:t>
            </a:r>
          </a:p>
          <a:p>
            <a:pPr marL="171450" indent="-171450">
              <a:buFont typeface="Arial" panose="020B0604020202020204" pitchFamily="34" charset="0"/>
              <a:buChar char="•"/>
            </a:pPr>
            <a:r>
              <a:rPr lang="en-US" b="1" dirty="0"/>
              <a:t>The expected (or actual) word count of your manuscript (and the number of illustrations, if you use them) </a:t>
            </a:r>
          </a:p>
          <a:p>
            <a:pPr marL="171450" indent="-171450">
              <a:buFont typeface="Arial" panose="020B0604020202020204" pitchFamily="34" charset="0"/>
              <a:buChar char="•"/>
            </a:pPr>
            <a:r>
              <a:rPr lang="en-US" b="1" dirty="0"/>
              <a:t>How many months after receiving your advance you will deliver your manuscript. </a:t>
            </a:r>
          </a:p>
          <a:p>
            <a:pPr marL="171450" indent="-171450">
              <a:buFont typeface="Arial" panose="020B0604020202020204" pitchFamily="34" charset="0"/>
              <a:buChar char="•"/>
            </a:pPr>
            <a:r>
              <a:rPr lang="en-US" b="1" dirty="0"/>
              <a:t>An optional list of your book’s major benefits</a:t>
            </a:r>
            <a:r>
              <a:rPr lang="en-US" dirty="0"/>
              <a:t> </a:t>
            </a:r>
          </a:p>
          <a:p>
            <a:pPr marL="171450" indent="-171450">
              <a:buFont typeface="Arial" panose="020B0604020202020204" pitchFamily="34" charset="0"/>
              <a:buChar char="•"/>
            </a:pPr>
            <a:r>
              <a:rPr lang="en-US" dirty="0"/>
              <a:t>Optional: special features: anecdotes, humor, checklists, sidebars, exercises, summaries, boxed copy, icons, and anything else you will do to give you book visual appeal, links to Web content, back matter, and anything else you will do to make your book visually appealing and useful. </a:t>
            </a:r>
          </a:p>
          <a:p>
            <a:pPr marL="171450" indent="-171450">
              <a:buFont typeface="Arial" panose="020B0604020202020204" pitchFamily="34" charset="0"/>
              <a:buChar char="•"/>
            </a:pPr>
            <a:r>
              <a:rPr lang="en-US" dirty="0"/>
              <a:t>(Optional) If you’ve self-published your book, tell editors whatever will help sell it. Include sales figures and information about subsidiary-rights sales. a list of changes, if any, you want to make in the new edition. how many manuscript pages of new material you will add, if any. the number of months after signing you will deliver the manuscript. Include reviews and articles about the book with key passages underlined.</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6</a:t>
            </a:fld>
            <a:endParaRPr lang="en-US" altLang="en-US"/>
          </a:p>
        </p:txBody>
      </p:sp>
    </p:spTree>
    <p:extLst>
      <p:ext uri="{BB962C8B-B14F-4D97-AF65-F5344CB8AC3E}">
        <p14:creationId xmlns:p14="http://schemas.microsoft.com/office/powerpoint/2010/main" val="402554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7</a:t>
            </a:fld>
            <a:endParaRPr lang="en-US" altLang="en-US"/>
          </a:p>
        </p:txBody>
      </p:sp>
    </p:spTree>
    <p:extLst>
      <p:ext uri="{BB962C8B-B14F-4D97-AF65-F5344CB8AC3E}">
        <p14:creationId xmlns:p14="http://schemas.microsoft.com/office/powerpoint/2010/main" val="330710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106" charset="0"/>
                <a:ea typeface="ＭＳ Ｐゴシック" pitchFamily="-106" charset="-128"/>
                <a:cs typeface="ＭＳ Ｐゴシック"/>
              </a:rPr>
              <a:t>Author Bio</a:t>
            </a:r>
          </a:p>
          <a:p>
            <a:pPr marL="171450" indent="-171450">
              <a:buFont typeface="Arial" panose="020B0604020202020204" pitchFamily="34" charset="0"/>
              <a:buChar char="•"/>
            </a:pPr>
            <a:r>
              <a:rPr lang="en-US" sz="1200" b="0" i="0" kern="1200" dirty="0">
                <a:solidFill>
                  <a:schemeClr val="tx1"/>
                </a:solidFill>
                <a:effectLst/>
                <a:latin typeface="Arial" pitchFamily="-106" charset="0"/>
                <a:ea typeface="ＭＳ Ｐゴシック" pitchFamily="-106" charset="-128"/>
                <a:cs typeface="ＭＳ Ｐゴシック"/>
              </a:rPr>
              <a:t>You know what this is—and as journalists probably already have one.</a:t>
            </a:r>
          </a:p>
          <a:p>
            <a:pPr marL="171450" indent="-171450">
              <a:buFont typeface="Arial" panose="020B0604020202020204" pitchFamily="34" charset="0"/>
              <a:buChar char="•"/>
            </a:pPr>
            <a:r>
              <a:rPr lang="en-US" sz="1200" b="0" i="0" kern="1200" dirty="0">
                <a:solidFill>
                  <a:schemeClr val="tx1"/>
                </a:solidFill>
                <a:effectLst/>
                <a:latin typeface="Arial" pitchFamily="-106" charset="0"/>
                <a:ea typeface="ＭＳ Ｐゴシック" pitchFamily="-106" charset="-128"/>
                <a:cs typeface="ＭＳ Ｐゴシック"/>
              </a:rPr>
              <a:t>100 – 300 words (100-word version would be on the book jacket; 300-word version could be on your ATA page, if warranted; it’s really what people would read to introduce you at book signings and panels and the like.) If it’s substantive (and not fluff, or info that would be better off bulleted and listed as part of your platform), you can go for the 300-word version in your proposal.</a:t>
            </a:r>
          </a:p>
          <a:p>
            <a:pPr marL="0" indent="0">
              <a:buFont typeface="Arial" panose="020B0604020202020204" pitchFamily="34" charset="0"/>
              <a:buNone/>
            </a:pPr>
            <a:endParaRPr lang="en-US" sz="1200" b="1" i="0" kern="1200" dirty="0">
              <a:solidFill>
                <a:schemeClr val="tx1"/>
              </a:solidFill>
              <a:effectLst/>
              <a:latin typeface="Arial" pitchFamily="-106" charset="0"/>
              <a:ea typeface="ＭＳ Ｐゴシック" pitchFamily="-106" charset="-128"/>
              <a:cs typeface="ＭＳ Ｐゴシック"/>
            </a:endParaRPr>
          </a:p>
          <a:p>
            <a:pPr marL="0" indent="0">
              <a:buFont typeface="Arial" panose="020B0604020202020204" pitchFamily="34" charset="0"/>
              <a:buNone/>
            </a:pPr>
            <a:r>
              <a:rPr lang="en-US" sz="1200" b="1" i="0" kern="1200" dirty="0">
                <a:solidFill>
                  <a:schemeClr val="tx1"/>
                </a:solidFill>
                <a:effectLst/>
                <a:latin typeface="Arial" pitchFamily="-106" charset="0"/>
                <a:ea typeface="ＭＳ Ｐゴシック" pitchFamily="-106" charset="-128"/>
                <a:cs typeface="ＭＳ Ｐゴシック"/>
              </a:rPr>
              <a:t>Author Platform</a:t>
            </a:r>
          </a:p>
          <a:p>
            <a:pPr marL="171450" indent="-171450">
              <a:buFont typeface="Arial" panose="020B0604020202020204" pitchFamily="34" charset="0"/>
              <a:buChar char="•"/>
            </a:pPr>
            <a:r>
              <a:rPr lang="en-US" sz="1200" b="0" i="0" kern="1200" dirty="0">
                <a:solidFill>
                  <a:schemeClr val="tx1"/>
                </a:solidFill>
                <a:effectLst/>
                <a:latin typeface="Arial" pitchFamily="-106" charset="0"/>
                <a:ea typeface="ＭＳ Ｐゴシック" pitchFamily="-106" charset="-128"/>
                <a:cs typeface="ＭＳ Ｐゴシック"/>
              </a:rPr>
              <a:t>And all that stuff you’d list in your bio? That’s your platform.</a:t>
            </a:r>
          </a:p>
          <a:p>
            <a:pPr marL="171450" indent="-171450">
              <a:buFont typeface="Arial" panose="020B0604020202020204" pitchFamily="34" charset="0"/>
              <a:buChar char="•"/>
            </a:pPr>
            <a:r>
              <a:rPr lang="en-US" sz="1200" b="0" i="0" kern="1200" dirty="0">
                <a:solidFill>
                  <a:schemeClr val="tx1"/>
                </a:solidFill>
                <a:effectLst/>
                <a:latin typeface="Arial" pitchFamily="-106" charset="0"/>
                <a:ea typeface="ＭＳ Ｐゴシック" pitchFamily="-106" charset="-128"/>
                <a:cs typeface="ＭＳ Ｐゴシック"/>
              </a:rPr>
              <a:t>Michael Larsen says—CLICK/READ QUOTE.</a:t>
            </a:r>
          </a:p>
          <a:p>
            <a:r>
              <a:rPr lang="en-US" dirty="0"/>
              <a:t>It's not just to impress editors; it's to help them--and the sales teams that will use this to pitch your book to retailers. It’s to help the publicity and marketing teams that will promote your book to consumers to know where to go first. </a:t>
            </a:r>
          </a:p>
          <a:p>
            <a:endParaRPr lang="en-US" dirty="0"/>
          </a:p>
          <a:p>
            <a:r>
              <a:rPr lang="en-US" dirty="0"/>
              <a:t>By offering you an advance, your publisher is betting she can sell a certain number of copies of your book. The size of your platform is a critical tool in making that bet. It's why you hear of such lofty advances for some celebrity books that may lack literary heft. A reality show star or You Tube sensation can evidence a built-in fan base--even if only 10% of their social followers buy the book, that could be 50k-200k copies sold for some.</a:t>
            </a:r>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8</a:t>
            </a:fld>
            <a:endParaRPr lang="en-US" altLang="en-US"/>
          </a:p>
        </p:txBody>
      </p:sp>
    </p:spTree>
    <p:extLst>
      <p:ext uri="{BB962C8B-B14F-4D97-AF65-F5344CB8AC3E}">
        <p14:creationId xmlns:p14="http://schemas.microsoft.com/office/powerpoint/2010/main" val="300574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299067-7224-4A81-817F-A8CDD95030A3}"/>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AB42950-DF28-4FCD-8178-C2242BCAC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a:extLst>
              <a:ext uri="{FF2B5EF4-FFF2-40B4-BE49-F238E27FC236}">
                <a16:creationId xmlns:a16="http://schemas.microsoft.com/office/drawing/2014/main" id="{AA992F82-621D-40E0-8F58-9C67A95E9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Arial" panose="020B0604020202020204" pitchFamily="34" charset="0"/>
                <a:ea typeface="ＭＳ Ｐゴシック" panose="020B0600070205080204" pitchFamily="34" charset="-128"/>
              </a:defRPr>
            </a:lvl1pPr>
            <a:lvl2pPr marL="754063" indent="-290513" defTabSz="936625">
              <a:defRPr>
                <a:solidFill>
                  <a:schemeClr val="tx1"/>
                </a:solidFill>
                <a:latin typeface="Arial" panose="020B0604020202020204" pitchFamily="34" charset="0"/>
                <a:ea typeface="ＭＳ Ｐゴシック" panose="020B0600070205080204" pitchFamily="34" charset="-128"/>
              </a:defRPr>
            </a:lvl2pPr>
            <a:lvl3pPr marL="1162050" indent="-231775" defTabSz="936625">
              <a:defRPr>
                <a:solidFill>
                  <a:schemeClr val="tx1"/>
                </a:solidFill>
                <a:latin typeface="Arial" panose="020B0604020202020204" pitchFamily="34" charset="0"/>
                <a:ea typeface="ＭＳ Ｐゴシック" panose="020B0600070205080204" pitchFamily="34" charset="-128"/>
              </a:defRPr>
            </a:lvl3pPr>
            <a:lvl4pPr marL="1625600" indent="-231775" defTabSz="936625">
              <a:defRPr>
                <a:solidFill>
                  <a:schemeClr val="tx1"/>
                </a:solidFill>
                <a:latin typeface="Arial" panose="020B0604020202020204" pitchFamily="34" charset="0"/>
                <a:ea typeface="ＭＳ Ｐゴシック" panose="020B0600070205080204" pitchFamily="34" charset="-128"/>
              </a:defRPr>
            </a:lvl4pPr>
            <a:lvl5pPr marL="2090738" indent="-231775" defTabSz="936625">
              <a:defRPr>
                <a:solidFill>
                  <a:schemeClr val="tx1"/>
                </a:solidFill>
                <a:latin typeface="Arial" panose="020B0604020202020204" pitchFamily="34" charset="0"/>
                <a:ea typeface="ＭＳ Ｐゴシック" panose="020B0600070205080204" pitchFamily="34" charset="-128"/>
              </a:defRPr>
            </a:lvl5pPr>
            <a:lvl6pPr marL="25479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51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23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9538" indent="-231775" defTabSz="9366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A9E09B-7FCD-4B1D-9C2F-B563C1A31B61}" type="slidenum">
              <a:rPr lang="en-US" altLang="en-US" smtClean="0"/>
              <a:pPr/>
              <a:t>9</a:t>
            </a:fld>
            <a:endParaRPr lang="en-US" altLang="en-US"/>
          </a:p>
        </p:txBody>
      </p:sp>
    </p:spTree>
    <p:extLst>
      <p:ext uri="{BB962C8B-B14F-4D97-AF65-F5344CB8AC3E}">
        <p14:creationId xmlns:p14="http://schemas.microsoft.com/office/powerpoint/2010/main" val="170673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393825" y="2057400"/>
            <a:ext cx="7772400" cy="1470025"/>
          </a:xfrm>
        </p:spPr>
        <p:txBody>
          <a:bodyPr/>
          <a:lstStyle>
            <a:lvl1pPr>
              <a:defRPr>
                <a:latin typeface="HelveticaNeueLT Std" pitchFamily="34" charset="0"/>
              </a:defRPr>
            </a:lvl1pPr>
          </a:lstStyle>
          <a:p>
            <a:r>
              <a:rPr lang="en-US" dirty="0"/>
              <a:t>Click to edit Master title style</a:t>
            </a:r>
          </a:p>
        </p:txBody>
      </p:sp>
      <p:sp>
        <p:nvSpPr>
          <p:cNvPr id="94211" name="Rectangle 3"/>
          <p:cNvSpPr>
            <a:spLocks noGrp="1" noChangeArrowheads="1"/>
          </p:cNvSpPr>
          <p:nvPr>
            <p:ph type="subTitle" idx="1"/>
          </p:nvPr>
        </p:nvSpPr>
        <p:spPr>
          <a:xfrm>
            <a:off x="2112084" y="3886200"/>
            <a:ext cx="6400800" cy="1752600"/>
          </a:xfrm>
        </p:spPr>
        <p:txBody>
          <a:bodyPr/>
          <a:lstStyle>
            <a:lvl1pPr marL="0" indent="0" algn="ctr">
              <a:buFontTx/>
              <a:buNone/>
              <a:defRPr>
                <a:latin typeface="HelveticaNeueLT Std" pitchFamily="34" charset="0"/>
              </a:defRPr>
            </a:lvl1pPr>
          </a:lstStyle>
          <a:p>
            <a:r>
              <a:rPr lang="en-US" dirty="0"/>
              <a:t>Click to edit Master subtitle style</a:t>
            </a:r>
          </a:p>
        </p:txBody>
      </p:sp>
    </p:spTree>
    <p:extLst>
      <p:ext uri="{BB962C8B-B14F-4D97-AF65-F5344CB8AC3E}">
        <p14:creationId xmlns:p14="http://schemas.microsoft.com/office/powerpoint/2010/main" val="180420086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79899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76200"/>
            <a:ext cx="20383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
            <a:ext cx="59626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12230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153400" cy="808038"/>
          </a:xfrm>
        </p:spPr>
        <p:txBody>
          <a:bodyPr/>
          <a:lstStyle/>
          <a:p>
            <a:r>
              <a:rPr lang="en-US"/>
              <a:t>Click to edit Master title style</a:t>
            </a:r>
          </a:p>
        </p:txBody>
      </p:sp>
      <p:sp>
        <p:nvSpPr>
          <p:cNvPr id="3" name="Chart Placeholder 2"/>
          <p:cNvSpPr>
            <a:spLocks noGrp="1"/>
          </p:cNvSpPr>
          <p:nvPr>
            <p:ph type="chart" idx="1"/>
          </p:nvPr>
        </p:nvSpPr>
        <p:spPr>
          <a:xfrm>
            <a:off x="762000" y="849313"/>
            <a:ext cx="8153400" cy="5246687"/>
          </a:xfrm>
        </p:spPr>
        <p:txBody>
          <a:bodyPr/>
          <a:lstStyle/>
          <a:p>
            <a:pPr lvl="0"/>
            <a:endParaRPr lang="en-US" noProof="0" dirty="0"/>
          </a:p>
        </p:txBody>
      </p:sp>
    </p:spTree>
    <p:extLst>
      <p:ext uri="{BB962C8B-B14F-4D97-AF65-F5344CB8AC3E}">
        <p14:creationId xmlns:p14="http://schemas.microsoft.com/office/powerpoint/2010/main" val="3235151427"/>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153400" cy="808038"/>
          </a:xfrm>
        </p:spPr>
        <p:txBody>
          <a:bodyPr/>
          <a:lstStyle/>
          <a:p>
            <a:r>
              <a:rPr lang="en-US"/>
              <a:t>Click to edit Master title style</a:t>
            </a:r>
          </a:p>
        </p:txBody>
      </p:sp>
      <p:sp>
        <p:nvSpPr>
          <p:cNvPr id="3" name="Text Placeholder 2"/>
          <p:cNvSpPr>
            <a:spLocks noGrp="1"/>
          </p:cNvSpPr>
          <p:nvPr>
            <p:ph type="body" sz="half" idx="1"/>
          </p:nvPr>
        </p:nvSpPr>
        <p:spPr>
          <a:xfrm>
            <a:off x="762000" y="849313"/>
            <a:ext cx="4000500" cy="524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849313"/>
            <a:ext cx="4000500" cy="524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5364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153400" cy="808038"/>
          </a:xfrm>
        </p:spPr>
        <p:txBody>
          <a:bodyPr/>
          <a:lstStyle/>
          <a:p>
            <a:r>
              <a:rPr lang="en-US"/>
              <a:t>Click to edit Master title style</a:t>
            </a:r>
          </a:p>
        </p:txBody>
      </p:sp>
      <p:sp>
        <p:nvSpPr>
          <p:cNvPr id="3" name="SmartArt Placeholder 2"/>
          <p:cNvSpPr>
            <a:spLocks noGrp="1"/>
          </p:cNvSpPr>
          <p:nvPr>
            <p:ph type="dgm" idx="1"/>
          </p:nvPr>
        </p:nvSpPr>
        <p:spPr>
          <a:xfrm>
            <a:off x="762000" y="849313"/>
            <a:ext cx="8153400" cy="5246687"/>
          </a:xfrm>
        </p:spPr>
        <p:txBody>
          <a:bodyPr/>
          <a:lstStyle/>
          <a:p>
            <a:pPr lvl="0"/>
            <a:endParaRPr lang="en-US" noProof="0" dirty="0"/>
          </a:p>
        </p:txBody>
      </p:sp>
    </p:spTree>
    <p:extLst>
      <p:ext uri="{BB962C8B-B14F-4D97-AF65-F5344CB8AC3E}">
        <p14:creationId xmlns:p14="http://schemas.microsoft.com/office/powerpoint/2010/main" val="424809042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1981200"/>
            <a:ext cx="2860560" cy="3657600"/>
          </a:xfrm>
          <a:prstGeom prst="rect">
            <a:avLst/>
          </a:prstGeom>
        </p:spPr>
        <p:txBody>
          <a:bodyPr vert="horz"/>
          <a:lstStyle>
            <a:lvl1pPr marL="0" indent="0" algn="ctr">
              <a:buNone/>
              <a:defRPr>
                <a:latin typeface="Courier New" panose="02070309020205020404" pitchFamily="49" charset="0"/>
                <a:cs typeface="Courier New" panose="02070309020205020404" pitchFamily="49"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03414064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Courier New" panose="02070309020205020404" pitchFamily="49" charset="0"/>
                <a:cs typeface="Courier New" panose="02070309020205020404" pitchFamily="49" charset="0"/>
              </a:defRPr>
            </a:lvl1pPr>
            <a:lvl2pPr>
              <a:defRPr>
                <a:latin typeface="Courier New" panose="02070309020205020404" pitchFamily="49" charset="0"/>
                <a:cs typeface="Courier New" panose="02070309020205020404" pitchFamily="49" charset="0"/>
              </a:defRPr>
            </a:lvl2pPr>
            <a:lvl3pPr>
              <a:defRPr>
                <a:latin typeface="Courier New" panose="02070309020205020404" pitchFamily="49" charset="0"/>
                <a:cs typeface="Courier New" panose="02070309020205020404" pitchFamily="49" charset="0"/>
              </a:defRPr>
            </a:lvl3pPr>
            <a:lvl4pPr>
              <a:defRPr>
                <a:latin typeface="Courier New" panose="02070309020205020404" pitchFamily="49" charset="0"/>
                <a:cs typeface="Courier New" panose="02070309020205020404" pitchFamily="49" charset="0"/>
              </a:defRPr>
            </a:lvl4pPr>
            <a:lvl5pPr>
              <a:defRPr>
                <a:latin typeface="Courier New" panose="02070309020205020404" pitchFamily="49" charset="0"/>
                <a:cs typeface="Courier New" panose="020703090202050204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62244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023511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73921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10612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HelveticaNeueLT Std"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HelveticaNeueLT Std" pitchFamily="34" charset="0"/>
              </a:defRPr>
            </a:lvl1pPr>
            <a:lvl2pPr>
              <a:defRPr baseline="0">
                <a:latin typeface="HelveticaNeueLT Std" pitchFamily="34" charset="0"/>
              </a:defRPr>
            </a:lvl2pPr>
            <a:lvl3pPr>
              <a:defRPr baseline="0">
                <a:latin typeface="HelveticaNeueLT Std" pitchFamily="34" charset="0"/>
              </a:defRPr>
            </a:lvl3pPr>
            <a:lvl4pPr>
              <a:defRPr baseline="0">
                <a:latin typeface="HelveticaNeueLT Std" pitchFamily="34" charset="0"/>
              </a:defRPr>
            </a:lvl4pPr>
            <a:lvl5pPr>
              <a:defRPr baseline="0">
                <a:latin typeface="HelveticaNeueLT Std"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3281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095722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85909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366118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2641644"/>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46031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00200"/>
            <a:ext cx="20764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7695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20555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1CE-69D7-463D-A85D-B8815B734E2A}"/>
              </a:ext>
            </a:extLst>
          </p:cNvPr>
          <p:cNvSpPr>
            <a:spLocks noGrp="1"/>
          </p:cNvSpPr>
          <p:nvPr>
            <p:ph type="ctrTitle"/>
          </p:nvPr>
        </p:nvSpPr>
        <p:spPr>
          <a:xfrm>
            <a:off x="4114800" y="1122363"/>
            <a:ext cx="3581400" cy="858837"/>
          </a:xfrm>
        </p:spPr>
        <p:txBody>
          <a:bodyPr anchor="b"/>
          <a:lstStyle>
            <a:lvl1pPr algn="ctr">
              <a:defRPr sz="3600" b="1"/>
            </a:lvl1pPr>
          </a:lstStyle>
          <a:p>
            <a:r>
              <a:rPr lang="en-US" dirty="0"/>
              <a:t>Click to edit Master title style</a:t>
            </a:r>
          </a:p>
        </p:txBody>
      </p:sp>
      <p:sp>
        <p:nvSpPr>
          <p:cNvPr id="3" name="Subtitle 2">
            <a:extLst>
              <a:ext uri="{FF2B5EF4-FFF2-40B4-BE49-F238E27FC236}">
                <a16:creationId xmlns:a16="http://schemas.microsoft.com/office/drawing/2014/main" id="{24293DBA-92F4-4B7B-AD5A-22458CCAFCA8}"/>
              </a:ext>
            </a:extLst>
          </p:cNvPr>
          <p:cNvSpPr>
            <a:spLocks noGrp="1"/>
          </p:cNvSpPr>
          <p:nvPr>
            <p:ph type="subTitle" idx="1"/>
          </p:nvPr>
        </p:nvSpPr>
        <p:spPr>
          <a:xfrm>
            <a:off x="4038600" y="1981200"/>
            <a:ext cx="3581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66B4CDD-755A-483B-92FC-9F5A733EF6A6}"/>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74371BB3-9A1D-414A-A458-4575DF435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CE108-E8DC-46E6-B277-1647138CBD58}"/>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368909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A98A-E9F7-4639-B491-56A80E3CA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6BA81-343A-4843-B71E-F90861E93D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21735-6D77-42E3-A2C4-0F0FB4EBFDF8}"/>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B686D9AB-08A1-4EED-B15A-AA26D14F6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0AB17-D502-468C-8D99-DB83AD89E874}"/>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1873679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EE93-66D3-40C7-9F83-676774253BFF}"/>
              </a:ext>
            </a:extLst>
          </p:cNvPr>
          <p:cNvSpPr>
            <a:spLocks noGrp="1"/>
          </p:cNvSpPr>
          <p:nvPr>
            <p:ph type="title"/>
          </p:nvPr>
        </p:nvSpPr>
        <p:spPr>
          <a:xfrm>
            <a:off x="4114800" y="768351"/>
            <a:ext cx="3581400" cy="1365250"/>
          </a:xfrm>
        </p:spPr>
        <p:txBody>
          <a:bodyPr anchor="b"/>
          <a:lstStyle>
            <a:lvl1pPr>
              <a:defRPr sz="4000" b="1"/>
            </a:lvl1pPr>
          </a:lstStyle>
          <a:p>
            <a:r>
              <a:rPr lang="en-US" dirty="0"/>
              <a:t>Click to edit Master title style</a:t>
            </a:r>
          </a:p>
        </p:txBody>
      </p:sp>
      <p:sp>
        <p:nvSpPr>
          <p:cNvPr id="3" name="Text Placeholder 2">
            <a:extLst>
              <a:ext uri="{FF2B5EF4-FFF2-40B4-BE49-F238E27FC236}">
                <a16:creationId xmlns:a16="http://schemas.microsoft.com/office/drawing/2014/main" id="{579BA8FD-0570-46E7-B1D3-E463B7C64236}"/>
              </a:ext>
            </a:extLst>
          </p:cNvPr>
          <p:cNvSpPr>
            <a:spLocks noGrp="1"/>
          </p:cNvSpPr>
          <p:nvPr>
            <p:ph type="body" idx="1"/>
          </p:nvPr>
        </p:nvSpPr>
        <p:spPr>
          <a:xfrm>
            <a:off x="4114800" y="2209801"/>
            <a:ext cx="3581400" cy="3879850"/>
          </a:xfrm>
        </p:spPr>
        <p:txBody>
          <a:bodyPr/>
          <a:lstStyle>
            <a:lvl1pPr marL="0" indent="0">
              <a:buNone/>
              <a:defRPr sz="2400" b="0">
                <a:solidFill>
                  <a:schemeClr val="tx1">
                    <a:lumMod val="95000"/>
                    <a:lumOff val="5000"/>
                  </a:schemeClr>
                </a:solidFill>
                <a:latin typeface="Lucida Handwriting" panose="03010101010101010101"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13DF76C6-6928-4D84-92FD-437ABAECED12}"/>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EA2564C7-3F48-43C1-B40A-10E3F790B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1E09A-A771-4351-8C51-E8CED73F8630}"/>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2470887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591B-BE6A-4218-911C-D8070309D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5BCBE-785D-4D9A-9094-6478D103F07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761179-D010-4661-88A6-47CB01BC3752}"/>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764D62-909A-4C2B-A1FA-7710165E11BF}"/>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6" name="Footer Placeholder 5">
            <a:extLst>
              <a:ext uri="{FF2B5EF4-FFF2-40B4-BE49-F238E27FC236}">
                <a16:creationId xmlns:a16="http://schemas.microsoft.com/office/drawing/2014/main" id="{35500C57-EE6D-469E-98A5-6397C2F59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DE26E-30A3-4B40-B110-B4B51A88EA93}"/>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375859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4487827"/>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0D76-D13E-4183-8318-0B7B3153EE0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621236-B546-4869-96AC-FB82AAB4D9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5FD5C8-BE84-4698-B72E-B1C3F512114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53E48C-923B-4955-B31D-AD0AFE4E64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111921-9A20-4BA8-9345-7F499634ABF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3C8E1F-28D8-4E83-812F-78860310C290}"/>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8" name="Footer Placeholder 7">
            <a:extLst>
              <a:ext uri="{FF2B5EF4-FFF2-40B4-BE49-F238E27FC236}">
                <a16:creationId xmlns:a16="http://schemas.microsoft.com/office/drawing/2014/main" id="{6F774019-1D3B-46A6-AFD7-05E61B2A9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1A0390-D4E2-4174-ACE8-D2C754805956}"/>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1911352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D154-80D7-43CB-9301-2535A89476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5858E2-43EE-4FA5-89F0-67BF9C0CFE19}"/>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4" name="Footer Placeholder 3">
            <a:extLst>
              <a:ext uri="{FF2B5EF4-FFF2-40B4-BE49-F238E27FC236}">
                <a16:creationId xmlns:a16="http://schemas.microsoft.com/office/drawing/2014/main" id="{C951FA9F-4587-40EC-AFD5-D7B963BDD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24646-585D-4A92-BF14-0F1548A6BE45}"/>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3330568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E0A53-7AB2-429D-B611-B04EA1D65BE1}"/>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3" name="Footer Placeholder 2">
            <a:extLst>
              <a:ext uri="{FF2B5EF4-FFF2-40B4-BE49-F238E27FC236}">
                <a16:creationId xmlns:a16="http://schemas.microsoft.com/office/drawing/2014/main" id="{4763AFCC-004C-4D3A-87A9-098ADC056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765208-676C-4032-B66F-F4D48B566324}"/>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150709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CD01-6C19-445B-B14B-C15AF06F8F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989C2-A6FF-4EE8-BE20-4D9D574F4BC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28316-6FDD-4926-B097-2103BA1BF9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006BE5-1769-428D-AD1D-769CF2B74414}"/>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6" name="Footer Placeholder 5">
            <a:extLst>
              <a:ext uri="{FF2B5EF4-FFF2-40B4-BE49-F238E27FC236}">
                <a16:creationId xmlns:a16="http://schemas.microsoft.com/office/drawing/2014/main" id="{47271C60-8FD3-4F0B-941C-D153F9531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5B15B-CAB2-4AD0-8C76-ABBAC02C8C11}"/>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2084697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FA94-54E0-4384-9FAD-C02BF0C10C7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D989-47C5-4661-BAD1-917FF4ADD51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0D702-96A3-4219-A9B9-32A147AB3F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823397-E490-44B1-BAC5-A83046E9BFB0}"/>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6" name="Footer Placeholder 5">
            <a:extLst>
              <a:ext uri="{FF2B5EF4-FFF2-40B4-BE49-F238E27FC236}">
                <a16:creationId xmlns:a16="http://schemas.microsoft.com/office/drawing/2014/main" id="{DB570061-72D6-4AE1-849D-6461C59EB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93B81-68C7-43E1-AEF5-81F5AF1F8585}"/>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1437716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E6AE-3D50-4BE8-B646-2148AD24B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A520B-27A0-4BFA-B312-E42F23546D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FCB9A-E8EB-439C-BF55-1F7FBBE96272}"/>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2F20D9AC-378A-4D85-BBFE-EE65A5442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B675F-D540-462A-ADFD-E7B509DEF61C}"/>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1650698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2465B-F25C-4F79-8212-7061AE52DE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0A8A8-453F-421B-8454-CB7B0568E688}"/>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66DCA-13C1-4490-A85F-22AE179BF1A3}"/>
              </a:ext>
            </a:extLst>
          </p:cNvPr>
          <p:cNvSpPr>
            <a:spLocks noGrp="1"/>
          </p:cNvSpPr>
          <p:nvPr>
            <p:ph type="dt" sz="half" idx="10"/>
          </p:nvPr>
        </p:nvSpPr>
        <p:spPr/>
        <p:txBody>
          <a:body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FC6D3B12-DD37-4304-8FF3-C309D2DB0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688B3-C78E-42C9-A901-E5E0D4F592BB}"/>
              </a:ext>
            </a:extLst>
          </p:cNvPr>
          <p:cNvSpPr>
            <a:spLocks noGrp="1"/>
          </p:cNvSpPr>
          <p:nvPr>
            <p:ph type="sldNum" sz="quarter" idx="12"/>
          </p:nvPr>
        </p:nvSpPr>
        <p:spPr/>
        <p:txBody>
          <a:bodyPr/>
          <a:lstStyle/>
          <a:p>
            <a:fld id="{69CF30E3-22F0-4875-9101-D001908A0B14}" type="slidenum">
              <a:rPr lang="en-US" smtClean="0"/>
              <a:t>‹#›</a:t>
            </a:fld>
            <a:endParaRPr lang="en-US"/>
          </a:p>
        </p:txBody>
      </p:sp>
    </p:spTree>
    <p:extLst>
      <p:ext uri="{BB962C8B-B14F-4D97-AF65-F5344CB8AC3E}">
        <p14:creationId xmlns:p14="http://schemas.microsoft.com/office/powerpoint/2010/main" val="5319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849313"/>
            <a:ext cx="4000500" cy="524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849313"/>
            <a:ext cx="4000500" cy="524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43037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27513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3324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19486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516666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236288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C43226-5253-4021-B664-FDBDC5398DD8}"/>
              </a:ext>
            </a:extLst>
          </p:cNvPr>
          <p:cNvSpPr>
            <a:spLocks noGrp="1" noChangeArrowheads="1"/>
          </p:cNvSpPr>
          <p:nvPr>
            <p:ph type="title"/>
          </p:nvPr>
        </p:nvSpPr>
        <p:spPr bwMode="auto">
          <a:xfrm>
            <a:off x="1905000" y="87313"/>
            <a:ext cx="70104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139A9959-9BFF-4C25-AF64-41FD0F8441F5}"/>
              </a:ext>
            </a:extLst>
          </p:cNvPr>
          <p:cNvSpPr>
            <a:spLocks noGrp="1" noChangeArrowheads="1"/>
          </p:cNvSpPr>
          <p:nvPr>
            <p:ph type="body" idx="1"/>
          </p:nvPr>
        </p:nvSpPr>
        <p:spPr bwMode="auto">
          <a:xfrm>
            <a:off x="1905000" y="849313"/>
            <a:ext cx="70104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5" name="Picture 4">
            <a:extLst>
              <a:ext uri="{FF2B5EF4-FFF2-40B4-BE49-F238E27FC236}">
                <a16:creationId xmlns:a16="http://schemas.microsoft.com/office/drawing/2014/main" id="{FBDB8CA8-5D3E-4D8B-876E-764FEAD7D916}"/>
              </a:ext>
            </a:extLst>
          </p:cNvPr>
          <p:cNvPicPr>
            <a:picLocks noChangeAspect="1"/>
          </p:cNvPicPr>
          <p:nvPr userDrawn="1"/>
        </p:nvPicPr>
        <p:blipFill rotWithShape="1">
          <a:blip r:embed="rId16"/>
          <a:srcRect l="16268" t="7500" r="8770"/>
          <a:stretch/>
        </p:blipFill>
        <p:spPr>
          <a:xfrm>
            <a:off x="8585" y="0"/>
            <a:ext cx="1896415" cy="6858000"/>
          </a:xfrm>
          <a:prstGeom prst="rect">
            <a:avLst/>
          </a:prstGeom>
          <a:ln>
            <a:noFill/>
          </a:ln>
          <a:scene3d>
            <a:camera prst="orthographicFront"/>
            <a:lightRig rig="threePt" dir="t"/>
          </a:scene3d>
          <a:sp3d>
            <a:bevelT w="165100" prst="coolSlant"/>
          </a:sp3d>
        </p:spPr>
      </p:pic>
    </p:spTree>
  </p:cSld>
  <p:clrMap bg1="lt1" tx1="dk1" bg2="lt2" tx2="dk2" accent1="accent1" accent2="accent2" accent3="accent3" accent4="accent4" accent5="accent5" accent6="accent6" hlink="hlink" folHlink="folHlink"/>
  <p:sldLayoutIdLst>
    <p:sldLayoutId id="2147484534"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Lst>
  <p:transition>
    <p:fade thruBlk="1"/>
  </p:transition>
  <p:txStyles>
    <p:titleStyle>
      <a:lvl1pPr algn="ctr" rtl="0" eaLnBrk="0" fontAlgn="base" hangingPunct="0">
        <a:spcBef>
          <a:spcPct val="0"/>
        </a:spcBef>
        <a:spcAft>
          <a:spcPct val="0"/>
        </a:spcAft>
        <a:defRPr sz="3600" b="1">
          <a:solidFill>
            <a:srgbClr val="6A737B"/>
          </a:solidFill>
          <a:latin typeface="Calibri" panose="020F0502020204030204" pitchFamily="34" charset="0"/>
          <a:ea typeface="ＭＳ Ｐゴシック" pitchFamily="-106" charset="-128"/>
          <a:cs typeface="Calibri" panose="020F0502020204030204" pitchFamily="34" charset="0"/>
        </a:defRPr>
      </a:lvl1pPr>
      <a:lvl2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2pPr>
      <a:lvl3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3pPr>
      <a:lvl4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4pPr>
      <a:lvl5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5pPr>
      <a:lvl6pPr marL="457200" algn="ctr" rtl="0" fontAlgn="base">
        <a:spcBef>
          <a:spcPct val="0"/>
        </a:spcBef>
        <a:spcAft>
          <a:spcPct val="0"/>
        </a:spcAft>
        <a:defRPr sz="4400" b="1">
          <a:solidFill>
            <a:srgbClr val="6A737B"/>
          </a:solidFill>
          <a:latin typeface="Arial" pitchFamily="-106" charset="0"/>
        </a:defRPr>
      </a:lvl6pPr>
      <a:lvl7pPr marL="914400" algn="ctr" rtl="0" fontAlgn="base">
        <a:spcBef>
          <a:spcPct val="0"/>
        </a:spcBef>
        <a:spcAft>
          <a:spcPct val="0"/>
        </a:spcAft>
        <a:defRPr sz="4400" b="1">
          <a:solidFill>
            <a:srgbClr val="6A737B"/>
          </a:solidFill>
          <a:latin typeface="Arial" pitchFamily="-106" charset="0"/>
        </a:defRPr>
      </a:lvl7pPr>
      <a:lvl8pPr marL="1371600" algn="ctr" rtl="0" fontAlgn="base">
        <a:spcBef>
          <a:spcPct val="0"/>
        </a:spcBef>
        <a:spcAft>
          <a:spcPct val="0"/>
        </a:spcAft>
        <a:defRPr sz="4400" b="1">
          <a:solidFill>
            <a:srgbClr val="6A737B"/>
          </a:solidFill>
          <a:latin typeface="Arial" pitchFamily="-106" charset="0"/>
        </a:defRPr>
      </a:lvl8pPr>
      <a:lvl9pPr marL="1828800" algn="ctr" rtl="0" fontAlgn="base">
        <a:spcBef>
          <a:spcPct val="0"/>
        </a:spcBef>
        <a:spcAft>
          <a:spcPct val="0"/>
        </a:spcAft>
        <a:defRPr sz="4400" b="1">
          <a:solidFill>
            <a:srgbClr val="6A737B"/>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ＭＳ Ｐゴシック" pitchFamily="-106" charset="-128"/>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ＭＳ Ｐゴシック" pitchFamily="-106" charset="-128"/>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pitchFamily="-106" charset="-128"/>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pitchFamily="-106" charset="-128"/>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pitchFamily="-106" charset="-128"/>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D2843-45F7-428C-AE6C-0270310E6012}"/>
              </a:ext>
            </a:extLst>
          </p:cNvPr>
          <p:cNvPicPr>
            <a:picLocks noChangeAspect="1"/>
          </p:cNvPicPr>
          <p:nvPr userDrawn="1"/>
        </p:nvPicPr>
        <p:blipFill>
          <a:blip r:embed="rId13"/>
          <a:stretch>
            <a:fillRect/>
          </a:stretch>
        </p:blipFill>
        <p:spPr>
          <a:xfrm>
            <a:off x="0" y="1"/>
            <a:ext cx="9144000" cy="6858000"/>
          </a:xfrm>
          <a:prstGeom prst="rect">
            <a:avLst/>
          </a:prstGeom>
        </p:spPr>
      </p:pic>
      <p:sp>
        <p:nvSpPr>
          <p:cNvPr id="2052" name="Rectangle 7">
            <a:extLst>
              <a:ext uri="{FF2B5EF4-FFF2-40B4-BE49-F238E27FC236}">
                <a16:creationId xmlns:a16="http://schemas.microsoft.com/office/drawing/2014/main" id="{5D691CFB-FE87-48B7-ADE7-F74D71DFD6C2}"/>
              </a:ext>
            </a:extLst>
          </p:cNvPr>
          <p:cNvSpPr>
            <a:spLocks noGrp="1" noChangeArrowheads="1"/>
          </p:cNvSpPr>
          <p:nvPr>
            <p:ph type="title"/>
          </p:nvPr>
        </p:nvSpPr>
        <p:spPr bwMode="auto">
          <a:xfrm>
            <a:off x="978481" y="5707487"/>
            <a:ext cx="768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fade thruBlk="1"/>
  </p:transition>
  <p:txStyles>
    <p:titleStyle>
      <a:lvl1pPr algn="ctr" rtl="0" eaLnBrk="0" fontAlgn="base" hangingPunct="0">
        <a:spcBef>
          <a:spcPct val="0"/>
        </a:spcBef>
        <a:spcAft>
          <a:spcPct val="0"/>
        </a:spcAft>
        <a:defRPr sz="3600" b="1">
          <a:solidFill>
            <a:schemeClr val="bg1"/>
          </a:solidFill>
          <a:latin typeface="Courier New" panose="02070309020205020404" pitchFamily="49" charset="0"/>
          <a:ea typeface="ＭＳ Ｐゴシック" pitchFamily="-106" charset="-128"/>
          <a:cs typeface="Courier New" panose="02070309020205020404" pitchFamily="49" charset="0"/>
        </a:defRPr>
      </a:lvl1pPr>
      <a:lvl2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2pPr>
      <a:lvl3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3pPr>
      <a:lvl4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4pPr>
      <a:lvl5pPr algn="ctr" rtl="0" eaLnBrk="0" fontAlgn="base" hangingPunct="0">
        <a:spcBef>
          <a:spcPct val="0"/>
        </a:spcBef>
        <a:spcAft>
          <a:spcPct val="0"/>
        </a:spcAft>
        <a:defRPr sz="4400" b="1">
          <a:solidFill>
            <a:srgbClr val="6A737B"/>
          </a:solidFill>
          <a:latin typeface="Arial" pitchFamily="-106" charset="0"/>
          <a:ea typeface="ＭＳ Ｐゴシック" pitchFamily="-106" charset="-128"/>
          <a:cs typeface="ＭＳ Ｐゴシック"/>
        </a:defRPr>
      </a:lvl5pPr>
      <a:lvl6pPr marL="457200" algn="ctr" rtl="0" fontAlgn="base">
        <a:spcBef>
          <a:spcPct val="0"/>
        </a:spcBef>
        <a:spcAft>
          <a:spcPct val="0"/>
        </a:spcAft>
        <a:defRPr sz="4400" b="1">
          <a:solidFill>
            <a:srgbClr val="6A737B"/>
          </a:solidFill>
          <a:latin typeface="Arial" pitchFamily="-106" charset="0"/>
        </a:defRPr>
      </a:lvl6pPr>
      <a:lvl7pPr marL="914400" algn="ctr" rtl="0" fontAlgn="base">
        <a:spcBef>
          <a:spcPct val="0"/>
        </a:spcBef>
        <a:spcAft>
          <a:spcPct val="0"/>
        </a:spcAft>
        <a:defRPr sz="4400" b="1">
          <a:solidFill>
            <a:srgbClr val="6A737B"/>
          </a:solidFill>
          <a:latin typeface="Arial" pitchFamily="-106" charset="0"/>
        </a:defRPr>
      </a:lvl7pPr>
      <a:lvl8pPr marL="1371600" algn="ctr" rtl="0" fontAlgn="base">
        <a:spcBef>
          <a:spcPct val="0"/>
        </a:spcBef>
        <a:spcAft>
          <a:spcPct val="0"/>
        </a:spcAft>
        <a:defRPr sz="4400" b="1">
          <a:solidFill>
            <a:srgbClr val="6A737B"/>
          </a:solidFill>
          <a:latin typeface="Arial" pitchFamily="-106" charset="0"/>
        </a:defRPr>
      </a:lvl8pPr>
      <a:lvl9pPr marL="1828800" algn="ctr" rtl="0" fontAlgn="base">
        <a:spcBef>
          <a:spcPct val="0"/>
        </a:spcBef>
        <a:spcAft>
          <a:spcPct val="0"/>
        </a:spcAft>
        <a:defRPr sz="4400" b="1">
          <a:solidFill>
            <a:srgbClr val="6A737B"/>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CFCC0-E272-4F1A-8FB0-C81552356D84}"/>
              </a:ext>
            </a:extLst>
          </p:cNvPr>
          <p:cNvPicPr>
            <a:picLocks noChangeAspect="1"/>
          </p:cNvPicPr>
          <p:nvPr userDrawn="1"/>
        </p:nvPicPr>
        <p:blipFill>
          <a:blip r:embed="rId13"/>
          <a:stretch>
            <a:fillRect/>
          </a:stretch>
        </p:blipFill>
        <p:spPr>
          <a:xfrm>
            <a:off x="0" y="0"/>
            <a:ext cx="9144000" cy="6934200"/>
          </a:xfrm>
          <a:prstGeom prst="rect">
            <a:avLst/>
          </a:prstGeom>
        </p:spPr>
      </p:pic>
      <p:sp>
        <p:nvSpPr>
          <p:cNvPr id="2" name="Title Placeholder 1">
            <a:extLst>
              <a:ext uri="{FF2B5EF4-FFF2-40B4-BE49-F238E27FC236}">
                <a16:creationId xmlns:a16="http://schemas.microsoft.com/office/drawing/2014/main" id="{73BE4F6D-5CB9-4C2C-A990-B270912C9D32}"/>
              </a:ext>
            </a:extLst>
          </p:cNvPr>
          <p:cNvSpPr>
            <a:spLocks noGrp="1"/>
          </p:cNvSpPr>
          <p:nvPr>
            <p:ph type="title"/>
          </p:nvPr>
        </p:nvSpPr>
        <p:spPr>
          <a:xfrm>
            <a:off x="4086225" y="838200"/>
            <a:ext cx="3581400" cy="115014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8746F60-6A8C-446E-B7F2-2480B49C9BB7}"/>
              </a:ext>
            </a:extLst>
          </p:cNvPr>
          <p:cNvSpPr>
            <a:spLocks noGrp="1"/>
          </p:cNvSpPr>
          <p:nvPr>
            <p:ph type="body" idx="1"/>
          </p:nvPr>
        </p:nvSpPr>
        <p:spPr>
          <a:xfrm>
            <a:off x="4086226" y="1988343"/>
            <a:ext cx="3581400" cy="41886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35AE4-23DB-483D-9F22-9CE35E721A6A}"/>
              </a:ext>
            </a:extLst>
          </p:cNvPr>
          <p:cNvSpPr>
            <a:spLocks noGrp="1"/>
          </p:cNvSpPr>
          <p:nvPr>
            <p:ph type="dt" sz="half" idx="2"/>
          </p:nvPr>
        </p:nvSpPr>
        <p:spPr>
          <a:xfrm>
            <a:off x="25758" y="654242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2186A-C905-47D1-8F38-D0FCB3B29274}" type="datetimeFigureOut">
              <a:rPr lang="en-US" smtClean="0"/>
              <a:t>12/1/2023</a:t>
            </a:fld>
            <a:endParaRPr lang="en-US"/>
          </a:p>
        </p:txBody>
      </p:sp>
      <p:sp>
        <p:nvSpPr>
          <p:cNvPr id="5" name="Footer Placeholder 4">
            <a:extLst>
              <a:ext uri="{FF2B5EF4-FFF2-40B4-BE49-F238E27FC236}">
                <a16:creationId xmlns:a16="http://schemas.microsoft.com/office/drawing/2014/main" id="{B0EA231D-75FA-49F6-B2CD-A11B0717F5DB}"/>
              </a:ext>
            </a:extLst>
          </p:cNvPr>
          <p:cNvSpPr>
            <a:spLocks noGrp="1"/>
          </p:cNvSpPr>
          <p:nvPr>
            <p:ph type="ftr" sz="quarter" idx="3"/>
          </p:nvPr>
        </p:nvSpPr>
        <p:spPr>
          <a:xfrm>
            <a:off x="3028950" y="65424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65127E-174B-4A4B-8EF4-E3266DC122F4}"/>
              </a:ext>
            </a:extLst>
          </p:cNvPr>
          <p:cNvSpPr>
            <a:spLocks noGrp="1"/>
          </p:cNvSpPr>
          <p:nvPr>
            <p:ph type="sldNum" sz="quarter" idx="4"/>
          </p:nvPr>
        </p:nvSpPr>
        <p:spPr>
          <a:xfrm>
            <a:off x="7085527" y="652022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F30E3-22F0-4875-9101-D001908A0B14}" type="slidenum">
              <a:rPr lang="en-US" smtClean="0"/>
              <a:t>‹#›</a:t>
            </a:fld>
            <a:endParaRPr lang="en-US"/>
          </a:p>
        </p:txBody>
      </p:sp>
    </p:spTree>
    <p:extLst>
      <p:ext uri="{BB962C8B-B14F-4D97-AF65-F5344CB8AC3E}">
        <p14:creationId xmlns:p14="http://schemas.microsoft.com/office/powerpoint/2010/main" val="723381962"/>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xStyles>
    <p:titleStyle>
      <a:lvl1pPr algn="ctr"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D8FEE-4C12-4949-954C-C552145B6202}"/>
              </a:ext>
            </a:extLst>
          </p:cNvPr>
          <p:cNvPicPr>
            <a:picLocks noChangeAspect="1"/>
          </p:cNvPicPr>
          <p:nvPr/>
        </p:nvPicPr>
        <p:blipFill>
          <a:blip r:embed="rId3"/>
          <a:stretch>
            <a:fillRect/>
          </a:stretch>
        </p:blipFill>
        <p:spPr>
          <a:xfrm>
            <a:off x="19050" y="19050"/>
            <a:ext cx="9153957" cy="6838950"/>
          </a:xfrm>
          <a:prstGeom prst="rect">
            <a:avLst/>
          </a:prstGeom>
        </p:spPr>
      </p:pic>
      <p:sp>
        <p:nvSpPr>
          <p:cNvPr id="4" name="Rectangle 2">
            <a:extLst>
              <a:ext uri="{FF2B5EF4-FFF2-40B4-BE49-F238E27FC236}">
                <a16:creationId xmlns:a16="http://schemas.microsoft.com/office/drawing/2014/main" id="{65EBCF97-ADFF-4A0D-A1C7-DCBED23953A4}"/>
              </a:ext>
            </a:extLst>
          </p:cNvPr>
          <p:cNvSpPr txBox="1">
            <a:spLocks noChangeArrowheads="1"/>
          </p:cNvSpPr>
          <p:nvPr/>
        </p:nvSpPr>
        <p:spPr bwMode="auto">
          <a:xfrm>
            <a:off x="1219200" y="2895600"/>
            <a:ext cx="7162800" cy="1828800"/>
          </a:xfrm>
          <a:prstGeom prst="roundRect">
            <a:avLst>
              <a:gd name="adj" fmla="val 22541"/>
            </a:avLst>
          </a:prstGeom>
          <a:solidFill>
            <a:schemeClr val="tx1"/>
          </a:solidFill>
          <a:ln w="9525">
            <a:noFill/>
            <a:miter lim="800000"/>
            <a:headEnd/>
            <a:tailEnd/>
          </a:ln>
          <a:effectLst>
            <a:glow>
              <a:schemeClr val="accent1">
                <a:alpha val="0"/>
              </a:schemeClr>
            </a:glow>
          </a:effectLst>
          <a:scene3d>
            <a:camera prst="orthographicFront">
              <a:rot lat="0" lon="0" rev="0"/>
            </a:camera>
            <a:lightRig rig="contrasting" dir="t">
              <a:rot lat="0" lon="0" rev="7800000"/>
            </a:lightRig>
          </a:scene3d>
          <a:sp3d>
            <a:bevelT w="139700" h="139700"/>
          </a:sp3d>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4400" b="1" dirty="0">
                <a:solidFill>
                  <a:schemeClr val="bg1"/>
                </a:solidFill>
                <a:latin typeface="HelveticaNeueLT Std" charset="0"/>
              </a:rPr>
              <a:t>THE BOOK PROPOSAL</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308099"/>
            <a:ext cx="3581400" cy="806451"/>
          </a:xfrm>
        </p:spPr>
        <p:txBody>
          <a:bodyPr>
            <a:normAutofit/>
          </a:bodyPr>
          <a:lstStyle/>
          <a:p>
            <a:pPr marL="342900" indent="-342900">
              <a:buSzPct val="170000"/>
              <a:buFont typeface="Wingdings" panose="05000000000000000000" pitchFamily="2" charset="2"/>
              <a:buChar char="ü"/>
            </a:pPr>
            <a:r>
              <a:rPr lang="en-US" dirty="0"/>
              <a:t>Marketing Plan</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1733550"/>
            <a:ext cx="3581400" cy="4876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800" dirty="0">
                <a:latin typeface="Garamond" panose="02020404030301010803" pitchFamily="18" charset="0"/>
              </a:rPr>
              <a:t>“A plan (listed in descending order of impressiveness) describing what you will do to promote your book, online and off, during its crucial one-to-three-month launch window and after. Publishers won’t expect big plans from memoirists, and the smaller the house you’ll be happy with, the less important your platform and plan.”</a:t>
            </a:r>
          </a:p>
        </p:txBody>
      </p:sp>
      <p:pic>
        <p:nvPicPr>
          <p:cNvPr id="5" name="Picture 4">
            <a:extLst>
              <a:ext uri="{FF2B5EF4-FFF2-40B4-BE49-F238E27FC236}">
                <a16:creationId xmlns:a16="http://schemas.microsoft.com/office/drawing/2014/main" id="{C9B2C29A-3BF1-4642-9517-4308867E596B}"/>
              </a:ext>
            </a:extLst>
          </p:cNvPr>
          <p:cNvPicPr>
            <a:picLocks noChangeAspect="1"/>
          </p:cNvPicPr>
          <p:nvPr/>
        </p:nvPicPr>
        <p:blipFill rotWithShape="1">
          <a:blip r:embed="rId3"/>
          <a:srcRect l="24444" t="14445" r="28889" b="11204"/>
          <a:stretch/>
        </p:blipFill>
        <p:spPr>
          <a:xfrm rot="20551853">
            <a:off x="2284886" y="4567299"/>
            <a:ext cx="1342254" cy="2138551"/>
          </a:xfrm>
          <a:prstGeom prst="rect">
            <a:avLst/>
          </a:prstGeom>
          <a:noFill/>
          <a:scene3d>
            <a:camera prst="orthographicFront"/>
            <a:lightRig rig="threePt" dir="t"/>
          </a:scene3d>
          <a:sp3d>
            <a:bevelT prst="angle"/>
          </a:sp3d>
        </p:spPr>
      </p:pic>
    </p:spTree>
    <p:extLst>
      <p:ext uri="{BB962C8B-B14F-4D97-AF65-F5344CB8AC3E}">
        <p14:creationId xmlns:p14="http://schemas.microsoft.com/office/powerpoint/2010/main" val="73238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Comp Titles &amp; Target Audience</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076700" y="2711452"/>
            <a:ext cx="3733800" cy="2057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4000" dirty="0">
                <a:latin typeface="Garamond" panose="02020404030301010803" pitchFamily="18" charset="0"/>
              </a:rPr>
              <a:t>Competitive</a:t>
            </a:r>
          </a:p>
          <a:p>
            <a:pPr marL="285750" indent="-285750">
              <a:buFont typeface="Arial" panose="020B0604020202020204" pitchFamily="34" charset="0"/>
              <a:buChar char="•"/>
            </a:pPr>
            <a:r>
              <a:rPr lang="en-US" sz="4000" dirty="0">
                <a:latin typeface="Garamond" panose="02020404030301010803" pitchFamily="18" charset="0"/>
              </a:rPr>
              <a:t>Comparative</a:t>
            </a:r>
          </a:p>
          <a:p>
            <a:pPr marL="285750" indent="-285750">
              <a:buFont typeface="Arial" panose="020B0604020202020204" pitchFamily="34" charset="0"/>
              <a:buChar char="•"/>
            </a:pPr>
            <a:r>
              <a:rPr lang="en-US" sz="4000" dirty="0">
                <a:latin typeface="Garamond" panose="02020404030301010803" pitchFamily="18" charset="0"/>
              </a:rPr>
              <a:t>Complementary</a:t>
            </a:r>
          </a:p>
        </p:txBody>
      </p:sp>
    </p:spTree>
    <p:extLst>
      <p:ext uri="{BB962C8B-B14F-4D97-AF65-F5344CB8AC3E}">
        <p14:creationId xmlns:p14="http://schemas.microsoft.com/office/powerpoint/2010/main" val="189061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Comp Titles</a:t>
            </a:r>
            <a:endParaRPr lang="en-US" altLang="en-US" sz="4500" u="sng"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1981200" y="1676401"/>
            <a:ext cx="7010400" cy="2057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b="1" dirty="0">
                <a:latin typeface="Calibri Light" panose="020F0302020204030204" pitchFamily="34" charset="0"/>
                <a:cs typeface="Calibri Light" panose="020F0302020204030204" pitchFamily="34" charset="0"/>
              </a:rPr>
              <a:t>TITLE</a:t>
            </a:r>
            <a:r>
              <a:rPr lang="en-US" sz="3200" dirty="0">
                <a:latin typeface="Calibri Light" panose="020F0302020204030204" pitchFamily="34" charset="0"/>
                <a:cs typeface="Calibri Light" panose="020F0302020204030204" pitchFamily="34" charset="0"/>
              </a:rPr>
              <a:t> by Author (Publisher, pub year; page count (format) | price | ISBN)</a:t>
            </a:r>
            <a:endParaRPr lang="en-US" sz="3200" b="1" dirty="0">
              <a:latin typeface="Calibri Light" panose="020F0302020204030204" pitchFamily="34" charset="0"/>
              <a:cs typeface="Calibri Light" panose="020F0302020204030204" pitchFamily="34" charset="0"/>
            </a:endParaRPr>
          </a:p>
          <a:p>
            <a:pPr algn="ctr"/>
            <a:endParaRPr lang="en-US" sz="3200" b="1" dirty="0">
              <a:latin typeface="Calibri Light" panose="020F0302020204030204" pitchFamily="34" charset="0"/>
              <a:cs typeface="Calibri Light" panose="020F0302020204030204" pitchFamily="34" charset="0"/>
            </a:endParaRPr>
          </a:p>
          <a:p>
            <a:pPr algn="ctr"/>
            <a:r>
              <a:rPr lang="en-US" sz="3200" b="1" dirty="0">
                <a:latin typeface="Calibri Light" panose="020F0302020204030204" pitchFamily="34" charset="0"/>
                <a:cs typeface="Calibri Light" panose="020F0302020204030204" pitchFamily="34" charset="0"/>
              </a:rPr>
              <a:t>“This book about ###, like mine, discusses ###. However, for the first time, my project details ###.”</a:t>
            </a:r>
          </a:p>
        </p:txBody>
      </p:sp>
    </p:spTree>
    <p:extLst>
      <p:ext uri="{BB962C8B-B14F-4D97-AF65-F5344CB8AC3E}">
        <p14:creationId xmlns:p14="http://schemas.microsoft.com/office/powerpoint/2010/main" val="208372017"/>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Comp Titles &amp; Target Audience</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076700" y="2286000"/>
            <a:ext cx="3733800" cy="2057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3200" dirty="0">
                <a:latin typeface="Garamond" panose="02020404030301010803" pitchFamily="18" charset="0"/>
              </a:rPr>
              <a:t>What group(s) of people did you have in mind when writing?</a:t>
            </a:r>
          </a:p>
          <a:p>
            <a:pPr marL="285750" indent="-285750">
              <a:buFont typeface="Arial" panose="020B0604020202020204" pitchFamily="34" charset="0"/>
              <a:buChar char="•"/>
            </a:pPr>
            <a:r>
              <a:rPr lang="en-US" sz="3200" dirty="0">
                <a:latin typeface="Garamond" panose="02020404030301010803" pitchFamily="18" charset="0"/>
              </a:rPr>
              <a:t>Who are the people most likely to invest their money, time, and attention in your book?</a:t>
            </a:r>
          </a:p>
        </p:txBody>
      </p:sp>
    </p:spTree>
    <p:extLst>
      <p:ext uri="{BB962C8B-B14F-4D97-AF65-F5344CB8AC3E}">
        <p14:creationId xmlns:p14="http://schemas.microsoft.com/office/powerpoint/2010/main" val="51982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1905000" y="457200"/>
            <a:ext cx="7010400" cy="808038"/>
          </a:xfrm>
          <a:effectLst>
            <a:outerShdw blurRad="40000" dist="20000" dir="5400000" rotWithShape="0">
              <a:srgbClr val="000000">
                <a:alpha val="37999"/>
              </a:srgbClr>
            </a:outerShdw>
          </a:effectLst>
        </p:spPr>
        <p:txBody>
          <a:bodyPr tIns="0" bIns="0" anchor="t"/>
          <a:lstStyle/>
          <a:p>
            <a:pPr>
              <a:defRPr/>
            </a:pPr>
            <a:r>
              <a:rPr lang="en-US" altLang="en-US" u="sng"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Target Audience</a:t>
            </a:r>
          </a:p>
        </p:txBody>
      </p:sp>
      <p:sp>
        <p:nvSpPr>
          <p:cNvPr id="4" name="Content Placeholder 3">
            <a:extLst>
              <a:ext uri="{FF2B5EF4-FFF2-40B4-BE49-F238E27FC236}">
                <a16:creationId xmlns:a16="http://schemas.microsoft.com/office/drawing/2014/main" id="{74E266DA-E871-40FC-9CF3-C99B7CDD63E0}"/>
              </a:ext>
            </a:extLst>
          </p:cNvPr>
          <p:cNvSpPr>
            <a:spLocks noGrp="1"/>
          </p:cNvSpPr>
          <p:nvPr>
            <p:ph idx="1"/>
          </p:nvPr>
        </p:nvSpPr>
        <p:spPr>
          <a:xfrm>
            <a:off x="1981200" y="990600"/>
            <a:ext cx="7010400" cy="4027487"/>
          </a:xfrm>
        </p:spPr>
        <p:txBody>
          <a:bodyPr/>
          <a:lstStyle/>
          <a:p>
            <a:pPr marL="285750" indent="-285750">
              <a:buFont typeface="Arial" panose="020B0604020202020204" pitchFamily="34" charset="0"/>
              <a:buChar char="•"/>
            </a:pPr>
            <a:r>
              <a:rPr lang="en-US" sz="3600" dirty="0">
                <a:latin typeface="Calibri Light" panose="020F0302020204030204" pitchFamily="34" charset="0"/>
                <a:cs typeface="Calibri Light" panose="020F0302020204030204" pitchFamily="34" charset="0"/>
              </a:rPr>
              <a:t>Fans of biographies, historical dramas, real estate, and art</a:t>
            </a:r>
          </a:p>
          <a:p>
            <a:pPr marL="285750" indent="-285750">
              <a:buFont typeface="Arial" panose="020B0604020202020204" pitchFamily="34" charset="0"/>
              <a:buChar char="•"/>
            </a:pPr>
            <a:r>
              <a:rPr lang="en-US" sz="3600" dirty="0">
                <a:latin typeface="Calibri Light" panose="020F0302020204030204" pitchFamily="34" charset="0"/>
                <a:cs typeface="Calibri Light" panose="020F0302020204030204" pitchFamily="34" charset="0"/>
              </a:rPr>
              <a:t>Readers of narrative nonfiction like </a:t>
            </a:r>
            <a:r>
              <a:rPr lang="en-US" sz="3600" i="1" dirty="0">
                <a:latin typeface="Calibri Light" panose="020F0302020204030204" pitchFamily="34" charset="0"/>
                <a:cs typeface="Calibri Light" panose="020F0302020204030204" pitchFamily="34" charset="0"/>
              </a:rPr>
              <a:t>Between the World and Me</a:t>
            </a:r>
          </a:p>
          <a:p>
            <a:pPr marL="285750" indent="-285750">
              <a:buFont typeface="Arial" panose="020B0604020202020204" pitchFamily="34" charset="0"/>
              <a:buChar char="•"/>
            </a:pPr>
            <a:r>
              <a:rPr lang="en-US" sz="3600" dirty="0">
                <a:latin typeface="Calibri Light" panose="020F0302020204030204" pitchFamily="34" charset="0"/>
                <a:cs typeface="Calibri Light" panose="020F0302020204030204" pitchFamily="34" charset="0"/>
              </a:rPr>
              <a:t>Readers interested in politics, current affairs, and culture</a:t>
            </a:r>
          </a:p>
          <a:p>
            <a:pPr marL="285750" indent="-285750">
              <a:buFont typeface="Arial" panose="020B0604020202020204" pitchFamily="34" charset="0"/>
              <a:buChar char="•"/>
            </a:pPr>
            <a:r>
              <a:rPr lang="en-US" sz="3600" dirty="0">
                <a:latin typeface="Calibri Light" panose="020F0302020204030204" pitchFamily="34" charset="0"/>
                <a:cs typeface="Calibri Light" panose="020F0302020204030204" pitchFamily="34" charset="0"/>
              </a:rPr>
              <a:t>Viewers of PBS’s “American Masters” series</a:t>
            </a:r>
          </a:p>
        </p:txBody>
      </p:sp>
    </p:spTree>
    <p:extLst>
      <p:ext uri="{BB962C8B-B14F-4D97-AF65-F5344CB8AC3E}">
        <p14:creationId xmlns:p14="http://schemas.microsoft.com/office/powerpoint/2010/main" val="260000986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1905000" y="457200"/>
            <a:ext cx="7010400" cy="808038"/>
          </a:xfrm>
          <a:effectLst>
            <a:outerShdw blurRad="40000" dist="20000" dir="5400000" rotWithShape="0">
              <a:srgbClr val="000000">
                <a:alpha val="37999"/>
              </a:srgbClr>
            </a:outerShdw>
          </a:effectLst>
        </p:spPr>
        <p:txBody>
          <a:bodyPr tIns="0" bIns="0" anchor="t"/>
          <a:lstStyle/>
          <a:p>
            <a:pPr>
              <a:defRPr/>
            </a:pPr>
            <a:r>
              <a:rPr lang="en-US" altLang="en-US" u="sng"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Target Audience</a:t>
            </a:r>
          </a:p>
        </p:txBody>
      </p:sp>
      <p:sp>
        <p:nvSpPr>
          <p:cNvPr id="4" name="Content Placeholder 3">
            <a:extLst>
              <a:ext uri="{FF2B5EF4-FFF2-40B4-BE49-F238E27FC236}">
                <a16:creationId xmlns:a16="http://schemas.microsoft.com/office/drawing/2014/main" id="{74E266DA-E871-40FC-9CF3-C99B7CDD63E0}"/>
              </a:ext>
            </a:extLst>
          </p:cNvPr>
          <p:cNvSpPr>
            <a:spLocks noGrp="1"/>
          </p:cNvSpPr>
          <p:nvPr>
            <p:ph idx="1"/>
          </p:nvPr>
        </p:nvSpPr>
        <p:spPr>
          <a:xfrm>
            <a:off x="1905000" y="1066800"/>
            <a:ext cx="7010400" cy="4027487"/>
          </a:xfrm>
        </p:spPr>
        <p:txBody>
          <a:bodyPr/>
          <a:lstStyle/>
          <a:p>
            <a:pPr lvl="0"/>
            <a:r>
              <a:rPr lang="en-US" sz="2800" b="1" dirty="0">
                <a:latin typeface="Calibri Light" panose="020F0302020204030204" pitchFamily="34" charset="0"/>
                <a:cs typeface="Calibri Light" panose="020F0302020204030204" pitchFamily="34" charset="0"/>
              </a:rPr>
              <a:t>Outsized new talent</a:t>
            </a:r>
            <a:r>
              <a:rPr lang="en-US" sz="2800" dirty="0">
                <a:latin typeface="Calibri Light" panose="020F0302020204030204" pitchFamily="34" charset="0"/>
                <a:cs typeface="Calibri Light" panose="020F0302020204030204" pitchFamily="34" charset="0"/>
              </a:rPr>
              <a:t>: This is an ambitious, beautifully executed narrative, and Margaret deserves comparison to Susan </a:t>
            </a:r>
            <a:r>
              <a:rPr lang="en-US" sz="2800" dirty="0" err="1">
                <a:latin typeface="Calibri Light" panose="020F0302020204030204" pitchFamily="34" charset="0"/>
                <a:cs typeface="Calibri Light" panose="020F0302020204030204" pitchFamily="34" charset="0"/>
              </a:rPr>
              <a:t>Orlean</a:t>
            </a:r>
            <a:r>
              <a:rPr lang="en-US" sz="2800" dirty="0">
                <a:latin typeface="Calibri Light" panose="020F0302020204030204" pitchFamily="34" charset="0"/>
                <a:cs typeface="Calibri Light" panose="020F0302020204030204" pitchFamily="34" charset="0"/>
              </a:rPr>
              <a:t>, Tracy Kidder, and Adrian Nicole LeBlanc.</a:t>
            </a:r>
          </a:p>
          <a:p>
            <a:pPr marL="0" lvl="0" indent="0">
              <a:buNone/>
            </a:pPr>
            <a:endParaRPr lang="en-US" sz="2800" dirty="0">
              <a:latin typeface="Calibri Light" panose="020F0302020204030204" pitchFamily="34" charset="0"/>
              <a:cs typeface="Calibri Light" panose="020F0302020204030204" pitchFamily="34" charset="0"/>
            </a:endParaRPr>
          </a:p>
          <a:p>
            <a:pPr lvl="0"/>
            <a:r>
              <a:rPr lang="en-US" sz="2800" b="1" dirty="0">
                <a:latin typeface="Calibri Light" panose="020F0302020204030204" pitchFamily="34" charset="0"/>
                <a:cs typeface="Calibri Light" panose="020F0302020204030204" pitchFamily="34" charset="0"/>
              </a:rPr>
              <a:t>Supremely well-connected author</a:t>
            </a:r>
            <a:r>
              <a:rPr lang="en-US" sz="2800" dirty="0">
                <a:latin typeface="Calibri Light" panose="020F0302020204030204" pitchFamily="34" charset="0"/>
                <a:cs typeface="Calibri Light" panose="020F0302020204030204" pitchFamily="34" charset="0"/>
              </a:rPr>
              <a:t>: Margaret is a hub of literary activity, with articles everywhere from </a:t>
            </a:r>
            <a:r>
              <a:rPr lang="en-US" sz="2800" i="1" dirty="0">
                <a:latin typeface="Calibri Light" panose="020F0302020204030204" pitchFamily="34" charset="0"/>
                <a:cs typeface="Calibri Light" panose="020F0302020204030204" pitchFamily="34" charset="0"/>
              </a:rPr>
              <a:t>Popular Science </a:t>
            </a:r>
            <a:r>
              <a:rPr lang="en-US" sz="2800" dirty="0">
                <a:latin typeface="Calibri Light" panose="020F0302020204030204" pitchFamily="34" charset="0"/>
                <a:cs typeface="Calibri Light" panose="020F0302020204030204" pitchFamily="34" charset="0"/>
              </a:rPr>
              <a:t>to the Huffington Post. She is a large presence on Twitter and Facebook, appears on NPR and Pod Save the People, and maintains a popular blog at medhistory.com.</a:t>
            </a:r>
          </a:p>
        </p:txBody>
      </p:sp>
    </p:spTree>
    <p:extLst>
      <p:ext uri="{BB962C8B-B14F-4D97-AF65-F5344CB8AC3E}">
        <p14:creationId xmlns:p14="http://schemas.microsoft.com/office/powerpoint/2010/main" val="12463245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1905000" y="457200"/>
            <a:ext cx="7010400" cy="808038"/>
          </a:xfrm>
          <a:effectLst>
            <a:outerShdw blurRad="40000" dist="20000" dir="5400000" rotWithShape="0">
              <a:srgbClr val="000000">
                <a:alpha val="37999"/>
              </a:srgbClr>
            </a:outerShdw>
          </a:effectLst>
        </p:spPr>
        <p:txBody>
          <a:bodyPr tIns="0" bIns="0" anchor="t"/>
          <a:lstStyle/>
          <a:p>
            <a:pPr>
              <a:defRPr/>
            </a:pPr>
            <a:r>
              <a:rPr lang="en-US" altLang="en-US" u="sng"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Target Audience</a:t>
            </a:r>
          </a:p>
        </p:txBody>
      </p:sp>
      <p:sp>
        <p:nvSpPr>
          <p:cNvPr id="4" name="Content Placeholder 3">
            <a:extLst>
              <a:ext uri="{FF2B5EF4-FFF2-40B4-BE49-F238E27FC236}">
                <a16:creationId xmlns:a16="http://schemas.microsoft.com/office/drawing/2014/main" id="{74E266DA-E871-40FC-9CF3-C99B7CDD63E0}"/>
              </a:ext>
            </a:extLst>
          </p:cNvPr>
          <p:cNvSpPr>
            <a:spLocks noGrp="1"/>
          </p:cNvSpPr>
          <p:nvPr>
            <p:ph idx="1"/>
          </p:nvPr>
        </p:nvSpPr>
        <p:spPr>
          <a:xfrm>
            <a:off x="1905000" y="1066800"/>
            <a:ext cx="7010400" cy="40274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dirty="0">
                <a:latin typeface="Calibri Light" panose="020F0302020204030204" pitchFamily="34" charset="0"/>
                <a:cs typeface="Calibri Light" panose="020F0302020204030204" pitchFamily="34" charset="0"/>
              </a:rPr>
              <a:t>For readers of Charles Duhigg's </a:t>
            </a:r>
            <a:r>
              <a:rPr lang="en-US" sz="2500" b="1" i="1" dirty="0">
                <a:latin typeface="Calibri Light" panose="020F0302020204030204" pitchFamily="34" charset="0"/>
                <a:cs typeface="Calibri Light" panose="020F0302020204030204" pitchFamily="34" charset="0"/>
              </a:rPr>
              <a:t>The Power of Habit</a:t>
            </a:r>
            <a:r>
              <a:rPr lang="en-US" sz="2500" dirty="0">
                <a:latin typeface="Calibri Light" panose="020F0302020204030204" pitchFamily="34" charset="0"/>
                <a:cs typeface="Calibri Light" panose="020F0302020204030204" pitchFamily="34" charset="0"/>
              </a:rPr>
              <a:t>, Chip &amp; Dan Heath's </a:t>
            </a:r>
            <a:r>
              <a:rPr lang="en-US" sz="2500" b="1" i="1" dirty="0">
                <a:latin typeface="Calibri Light" panose="020F0302020204030204" pitchFamily="34" charset="0"/>
                <a:cs typeface="Calibri Light" panose="020F0302020204030204" pitchFamily="34" charset="0"/>
              </a:rPr>
              <a:t>Switch</a:t>
            </a:r>
            <a:r>
              <a:rPr lang="en-US" sz="2500" dirty="0">
                <a:latin typeface="Calibri Light" panose="020F0302020204030204" pitchFamily="34" charset="0"/>
                <a:cs typeface="Calibri Light" panose="020F0302020204030204" pitchFamily="34" charset="0"/>
              </a:rPr>
              <a:t>, and Ed </a:t>
            </a:r>
            <a:r>
              <a:rPr lang="en-US" sz="2500" dirty="0" err="1">
                <a:latin typeface="Calibri Light" panose="020F0302020204030204" pitchFamily="34" charset="0"/>
                <a:cs typeface="Calibri Light" panose="020F0302020204030204" pitchFamily="34" charset="0"/>
              </a:rPr>
              <a:t>Catmull's</a:t>
            </a:r>
            <a:r>
              <a:rPr lang="en-US" sz="2500" dirty="0">
                <a:latin typeface="Calibri Light" panose="020F0302020204030204" pitchFamily="34" charset="0"/>
                <a:cs typeface="Calibri Light" panose="020F0302020204030204" pitchFamily="34" charset="0"/>
              </a:rPr>
              <a:t> </a:t>
            </a:r>
            <a:r>
              <a:rPr lang="en-US" sz="2500" b="1" i="1" dirty="0">
                <a:latin typeface="Calibri Light" panose="020F0302020204030204" pitchFamily="34" charset="0"/>
                <a:cs typeface="Calibri Light" panose="020F0302020204030204" pitchFamily="34" charset="0"/>
              </a:rPr>
              <a:t>Creativity, Inc.</a:t>
            </a:r>
          </a:p>
          <a:p>
            <a:r>
              <a:rPr lang="en-US" sz="2500" dirty="0">
                <a:latin typeface="Calibri Light" panose="020F0302020204030204" pitchFamily="34" charset="0"/>
                <a:cs typeface="Calibri Light" panose="020F0302020204030204" pitchFamily="34" charset="0"/>
              </a:rPr>
              <a:t>For readers of idea and anecdote-driven books on leadership, performance, management, and innovation</a:t>
            </a:r>
          </a:p>
          <a:p>
            <a:r>
              <a:rPr lang="en-US" sz="2500" dirty="0">
                <a:latin typeface="Calibri Light" panose="020F0302020204030204" pitchFamily="34" charset="0"/>
                <a:cs typeface="Calibri Light" panose="020F0302020204030204" pitchFamily="34" charset="0"/>
              </a:rPr>
              <a:t>For the 220k readers of Daniel Coyle's </a:t>
            </a:r>
            <a:r>
              <a:rPr lang="en-US" sz="2500" b="1" i="1" dirty="0">
                <a:latin typeface="Calibri Light" panose="020F0302020204030204" pitchFamily="34" charset="0"/>
                <a:cs typeface="Calibri Light" panose="020F0302020204030204" pitchFamily="34" charset="0"/>
              </a:rPr>
              <a:t>The Talent Code</a:t>
            </a:r>
            <a:r>
              <a:rPr lang="en-US" sz="2500" dirty="0">
                <a:latin typeface="Calibri Light" panose="020F0302020204030204" pitchFamily="34" charset="0"/>
                <a:cs typeface="Calibri Light" panose="020F0302020204030204" pitchFamily="34" charset="0"/>
              </a:rPr>
              <a:t> and the 60k readers of </a:t>
            </a:r>
            <a:r>
              <a:rPr lang="en-US" sz="2500" b="1" i="1" dirty="0">
                <a:latin typeface="Calibri Light" panose="020F0302020204030204" pitchFamily="34" charset="0"/>
                <a:cs typeface="Calibri Light" panose="020F0302020204030204" pitchFamily="34" charset="0"/>
              </a:rPr>
              <a:t>The Little Book of Talent</a:t>
            </a:r>
          </a:p>
          <a:p>
            <a:r>
              <a:rPr lang="en-US" sz="2500" dirty="0">
                <a:latin typeface="Calibri Light" panose="020F0302020204030204" pitchFamily="34" charset="0"/>
                <a:cs typeface="Calibri Light" panose="020F0302020204030204" pitchFamily="34" charset="0"/>
              </a:rPr>
              <a:t>For readers interested in leadership, teambuilding, and management categories, and also transcend those categories by providing readers with a new way to think about unlocking their group's potential </a:t>
            </a:r>
          </a:p>
        </p:txBody>
      </p:sp>
    </p:spTree>
    <p:extLst>
      <p:ext uri="{BB962C8B-B14F-4D97-AF65-F5344CB8AC3E}">
        <p14:creationId xmlns:p14="http://schemas.microsoft.com/office/powerpoint/2010/main" val="31027912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Overview</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21336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Synopsis</a:t>
            </a:r>
          </a:p>
        </p:txBody>
      </p:sp>
      <p:sp>
        <p:nvSpPr>
          <p:cNvPr id="8" name="Text Placeholder 1">
            <a:extLst>
              <a:ext uri="{FF2B5EF4-FFF2-40B4-BE49-F238E27FC236}">
                <a16:creationId xmlns:a16="http://schemas.microsoft.com/office/drawing/2014/main" id="{BD5EB5B3-7D97-472C-ABC3-EEFECCE4077D}"/>
              </a:ext>
            </a:extLst>
          </p:cNvPr>
          <p:cNvSpPr txBox="1">
            <a:spLocks/>
          </p:cNvSpPr>
          <p:nvPr/>
        </p:nvSpPr>
        <p:spPr>
          <a:xfrm>
            <a:off x="4114800" y="28194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Chapter Outline</a:t>
            </a:r>
          </a:p>
        </p:txBody>
      </p:sp>
      <p:sp>
        <p:nvSpPr>
          <p:cNvPr id="9" name="Text Placeholder 1">
            <a:extLst>
              <a:ext uri="{FF2B5EF4-FFF2-40B4-BE49-F238E27FC236}">
                <a16:creationId xmlns:a16="http://schemas.microsoft.com/office/drawing/2014/main" id="{5FC6D39D-6233-45A6-B01E-B336FE6BF51B}"/>
              </a:ext>
            </a:extLst>
          </p:cNvPr>
          <p:cNvSpPr txBox="1">
            <a:spLocks/>
          </p:cNvSpPr>
          <p:nvPr/>
        </p:nvSpPr>
        <p:spPr>
          <a:xfrm>
            <a:off x="4114800" y="3505200"/>
            <a:ext cx="3581400" cy="9969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Author Bio &amp; Platform</a:t>
            </a:r>
          </a:p>
        </p:txBody>
      </p:sp>
      <p:sp>
        <p:nvSpPr>
          <p:cNvPr id="10" name="Text Placeholder 1">
            <a:extLst>
              <a:ext uri="{FF2B5EF4-FFF2-40B4-BE49-F238E27FC236}">
                <a16:creationId xmlns:a16="http://schemas.microsoft.com/office/drawing/2014/main" id="{D7C23F5C-08B2-45D4-B5D4-6A29777373BE}"/>
              </a:ext>
            </a:extLst>
          </p:cNvPr>
          <p:cNvSpPr txBox="1">
            <a:spLocks/>
          </p:cNvSpPr>
          <p:nvPr/>
        </p:nvSpPr>
        <p:spPr>
          <a:xfrm>
            <a:off x="4114800" y="43434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Comp Titles &amp; Target Audience</a:t>
            </a:r>
          </a:p>
        </p:txBody>
      </p:sp>
      <p:sp>
        <p:nvSpPr>
          <p:cNvPr id="11" name="Text Placeholder 1">
            <a:extLst>
              <a:ext uri="{FF2B5EF4-FFF2-40B4-BE49-F238E27FC236}">
                <a16:creationId xmlns:a16="http://schemas.microsoft.com/office/drawing/2014/main" id="{EEFA943D-D081-448C-B89E-44DD8CF94FAD}"/>
              </a:ext>
            </a:extLst>
          </p:cNvPr>
          <p:cNvSpPr txBox="1">
            <a:spLocks/>
          </p:cNvSpPr>
          <p:nvPr/>
        </p:nvSpPr>
        <p:spPr>
          <a:xfrm>
            <a:off x="4114800" y="5181600"/>
            <a:ext cx="3581400" cy="53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Marketing Plan</a:t>
            </a:r>
          </a:p>
        </p:txBody>
      </p:sp>
      <p:sp>
        <p:nvSpPr>
          <p:cNvPr id="12" name="Text Placeholder 1">
            <a:extLst>
              <a:ext uri="{FF2B5EF4-FFF2-40B4-BE49-F238E27FC236}">
                <a16:creationId xmlns:a16="http://schemas.microsoft.com/office/drawing/2014/main" id="{8ED023BA-FAD2-4C1D-AEEE-7DACEF6A6EB8}"/>
              </a:ext>
            </a:extLst>
          </p:cNvPr>
          <p:cNvSpPr txBox="1">
            <a:spLocks/>
          </p:cNvSpPr>
          <p:nvPr/>
        </p:nvSpPr>
        <p:spPr>
          <a:xfrm>
            <a:off x="4114800" y="5746749"/>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Lucida Handwriting" panose="03010101010101010101" pitchFamily="66" charset="0"/>
                <a:ea typeface="+mn-ea"/>
                <a:cs typeface="+mn-cs"/>
              </a:rPr>
              <a:t>Sample Chapters</a:t>
            </a:r>
          </a:p>
        </p:txBody>
      </p:sp>
    </p:spTree>
    <p:extLst>
      <p:ext uri="{BB962C8B-B14F-4D97-AF65-F5344CB8AC3E}">
        <p14:creationId xmlns:p14="http://schemas.microsoft.com/office/powerpoint/2010/main" val="185090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Rectangle 23">
            <a:extLst>
              <a:ext uri="{FF2B5EF4-FFF2-40B4-BE49-F238E27FC236}">
                <a16:creationId xmlns:a16="http://schemas.microsoft.com/office/drawing/2014/main" id="{AFCF3336-5B03-438A-B75C-864F7A344B4D}"/>
              </a:ext>
            </a:extLst>
          </p:cNvPr>
          <p:cNvSpPr>
            <a:spLocks noChangeArrowheads="1"/>
          </p:cNvSpPr>
          <p:nvPr/>
        </p:nvSpPr>
        <p:spPr bwMode="auto">
          <a:xfrm>
            <a:off x="2057400" y="305068"/>
            <a:ext cx="7086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lgn="ctr">
              <a:spcBef>
                <a:spcPts val="0"/>
              </a:spcBef>
              <a:spcAft>
                <a:spcPts val="1200"/>
              </a:spcAft>
              <a:buNone/>
            </a:pPr>
            <a:r>
              <a:rPr lang="en-US" sz="3600" b="1" dirty="0">
                <a:latin typeface="Calibri Light" panose="020F0302020204030204" pitchFamily="34" charset="0"/>
                <a:ea typeface="ＭＳ Ｐゴシック" pitchFamily="-106" charset="-128"/>
                <a:cs typeface="Calibri Light" panose="020F0302020204030204" pitchFamily="34" charset="0"/>
              </a:rPr>
              <a:t>The proposal should demonstrate:</a:t>
            </a:r>
          </a:p>
          <a:p>
            <a:pPr marL="457200" lvl="0" indent="-457200">
              <a:spcBef>
                <a:spcPts val="0"/>
              </a:spcBef>
              <a:spcAft>
                <a:spcPts val="1200"/>
              </a:spcAft>
              <a:buFont typeface="+mj-lt"/>
              <a:buAutoNum type="arabicPeriod"/>
            </a:pPr>
            <a:r>
              <a:rPr lang="en-US" sz="3600" dirty="0">
                <a:latin typeface="Calibri Light" panose="020F0302020204030204" pitchFamily="34" charset="0"/>
                <a:ea typeface="ＭＳ Ｐゴシック" pitchFamily="-106" charset="-128"/>
                <a:cs typeface="Calibri Light" panose="020F0302020204030204" pitchFamily="34" charset="0"/>
              </a:rPr>
              <a:t>You have a compelling idea for a book.</a:t>
            </a:r>
          </a:p>
          <a:p>
            <a:pPr marL="457200" lvl="0" indent="-457200">
              <a:spcBef>
                <a:spcPts val="0"/>
              </a:spcBef>
              <a:spcAft>
                <a:spcPts val="1200"/>
              </a:spcAft>
              <a:buFont typeface="+mj-lt"/>
              <a:buAutoNum type="arabicPeriod"/>
            </a:pPr>
            <a:r>
              <a:rPr lang="en-US" sz="3600" dirty="0">
                <a:latin typeface="Calibri Light" panose="020F0302020204030204" pitchFamily="34" charset="0"/>
                <a:ea typeface="ＭＳ Ｐゴシック" pitchFamily="-106" charset="-128"/>
                <a:cs typeface="Calibri Light" panose="020F0302020204030204" pitchFamily="34" charset="0"/>
              </a:rPr>
              <a:t>That compelling idea requires a book-length treatment (35k+ words).</a:t>
            </a:r>
          </a:p>
          <a:p>
            <a:pPr marL="457200" lvl="0" indent="-457200">
              <a:spcBef>
                <a:spcPts val="0"/>
              </a:spcBef>
              <a:spcAft>
                <a:spcPts val="1200"/>
              </a:spcAft>
              <a:buFont typeface="+mj-lt"/>
              <a:buAutoNum type="arabicPeriod"/>
            </a:pPr>
            <a:r>
              <a:rPr lang="en-US" sz="3600" dirty="0">
                <a:latin typeface="Calibri Light" panose="020F0302020204030204" pitchFamily="34" charset="0"/>
                <a:ea typeface="ＭＳ Ｐゴシック" pitchFamily="-106" charset="-128"/>
                <a:cs typeface="Calibri Light" panose="020F0302020204030204" pitchFamily="34" charset="0"/>
              </a:rPr>
              <a:t>There is an audience for this compelling, book-length work.</a:t>
            </a:r>
          </a:p>
          <a:p>
            <a:pPr marL="457200" lvl="0" indent="-457200">
              <a:spcBef>
                <a:spcPts val="0"/>
              </a:spcBef>
              <a:spcAft>
                <a:spcPts val="1200"/>
              </a:spcAft>
              <a:buFont typeface="+mj-lt"/>
              <a:buAutoNum type="arabicPeriod"/>
            </a:pPr>
            <a:r>
              <a:rPr lang="en-US" sz="3600" dirty="0">
                <a:latin typeface="Calibri Light" panose="020F0302020204030204" pitchFamily="34" charset="0"/>
                <a:ea typeface="ＭＳ Ｐゴシック" pitchFamily="-106" charset="-128"/>
                <a:cs typeface="Calibri Light" panose="020F0302020204030204" pitchFamily="34" charset="0"/>
              </a:rPr>
              <a:t>You are the perfect person to bring this project into the world.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Overview</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21336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Synopsis</a:t>
            </a:r>
          </a:p>
        </p:txBody>
      </p:sp>
      <p:sp>
        <p:nvSpPr>
          <p:cNvPr id="8" name="Text Placeholder 1">
            <a:extLst>
              <a:ext uri="{FF2B5EF4-FFF2-40B4-BE49-F238E27FC236}">
                <a16:creationId xmlns:a16="http://schemas.microsoft.com/office/drawing/2014/main" id="{BD5EB5B3-7D97-472C-ABC3-EEFECCE4077D}"/>
              </a:ext>
            </a:extLst>
          </p:cNvPr>
          <p:cNvSpPr txBox="1">
            <a:spLocks/>
          </p:cNvSpPr>
          <p:nvPr/>
        </p:nvSpPr>
        <p:spPr>
          <a:xfrm>
            <a:off x="4114800" y="28194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Chapter Outline</a:t>
            </a:r>
          </a:p>
        </p:txBody>
      </p:sp>
      <p:sp>
        <p:nvSpPr>
          <p:cNvPr id="9" name="Text Placeholder 1">
            <a:extLst>
              <a:ext uri="{FF2B5EF4-FFF2-40B4-BE49-F238E27FC236}">
                <a16:creationId xmlns:a16="http://schemas.microsoft.com/office/drawing/2014/main" id="{5FC6D39D-6233-45A6-B01E-B336FE6BF51B}"/>
              </a:ext>
            </a:extLst>
          </p:cNvPr>
          <p:cNvSpPr txBox="1">
            <a:spLocks/>
          </p:cNvSpPr>
          <p:nvPr/>
        </p:nvSpPr>
        <p:spPr>
          <a:xfrm>
            <a:off x="4114800" y="3505200"/>
            <a:ext cx="3581400" cy="9969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Author Bio &amp; Platform</a:t>
            </a:r>
          </a:p>
        </p:txBody>
      </p:sp>
      <p:sp>
        <p:nvSpPr>
          <p:cNvPr id="10" name="Text Placeholder 1">
            <a:extLst>
              <a:ext uri="{FF2B5EF4-FFF2-40B4-BE49-F238E27FC236}">
                <a16:creationId xmlns:a16="http://schemas.microsoft.com/office/drawing/2014/main" id="{D7C23F5C-08B2-45D4-B5D4-6A29777373BE}"/>
              </a:ext>
            </a:extLst>
          </p:cNvPr>
          <p:cNvSpPr txBox="1">
            <a:spLocks/>
          </p:cNvSpPr>
          <p:nvPr/>
        </p:nvSpPr>
        <p:spPr>
          <a:xfrm>
            <a:off x="4114800" y="4343400"/>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Comp Titles &amp; Target Audience</a:t>
            </a:r>
          </a:p>
        </p:txBody>
      </p:sp>
      <p:sp>
        <p:nvSpPr>
          <p:cNvPr id="11" name="Text Placeholder 1">
            <a:extLst>
              <a:ext uri="{FF2B5EF4-FFF2-40B4-BE49-F238E27FC236}">
                <a16:creationId xmlns:a16="http://schemas.microsoft.com/office/drawing/2014/main" id="{EEFA943D-D081-448C-B89E-44DD8CF94FAD}"/>
              </a:ext>
            </a:extLst>
          </p:cNvPr>
          <p:cNvSpPr txBox="1">
            <a:spLocks/>
          </p:cNvSpPr>
          <p:nvPr/>
        </p:nvSpPr>
        <p:spPr>
          <a:xfrm>
            <a:off x="4114800" y="5181600"/>
            <a:ext cx="3581400" cy="53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Marketing Plan</a:t>
            </a:r>
          </a:p>
        </p:txBody>
      </p:sp>
      <p:sp>
        <p:nvSpPr>
          <p:cNvPr id="12" name="Text Placeholder 1">
            <a:extLst>
              <a:ext uri="{FF2B5EF4-FFF2-40B4-BE49-F238E27FC236}">
                <a16:creationId xmlns:a16="http://schemas.microsoft.com/office/drawing/2014/main" id="{8ED023BA-FAD2-4C1D-AEEE-7DACEF6A6EB8}"/>
              </a:ext>
            </a:extLst>
          </p:cNvPr>
          <p:cNvSpPr txBox="1">
            <a:spLocks/>
          </p:cNvSpPr>
          <p:nvPr/>
        </p:nvSpPr>
        <p:spPr>
          <a:xfrm>
            <a:off x="4114800" y="5746749"/>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Sample Chapters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Overview</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2057400"/>
            <a:ext cx="3581400" cy="41783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latin typeface="Garamond" panose="02020404030301010803" pitchFamily="18" charset="0"/>
              </a:rPr>
              <a:t>“What will excite editors who have seen thousands of proposals? You’re not selling just your book, you’re selling yourself.”</a:t>
            </a:r>
          </a:p>
          <a:p>
            <a:pPr algn="ctr"/>
            <a:r>
              <a:rPr lang="en-US" dirty="0">
                <a:latin typeface="Garamond" panose="02020404030301010803" pitchFamily="18" charset="0"/>
              </a:rPr>
              <a:t>“You must convince editors that your subject warrants a book. Try to make your hook grab readers the way the lead paragraph in a magazine story does.”</a:t>
            </a:r>
          </a:p>
        </p:txBody>
      </p:sp>
      <p:pic>
        <p:nvPicPr>
          <p:cNvPr id="4" name="Picture 3">
            <a:extLst>
              <a:ext uri="{FF2B5EF4-FFF2-40B4-BE49-F238E27FC236}">
                <a16:creationId xmlns:a16="http://schemas.microsoft.com/office/drawing/2014/main" id="{158270A0-A8A7-46E1-A244-A4C766AFD78A}"/>
              </a:ext>
            </a:extLst>
          </p:cNvPr>
          <p:cNvPicPr>
            <a:picLocks noChangeAspect="1"/>
          </p:cNvPicPr>
          <p:nvPr/>
        </p:nvPicPr>
        <p:blipFill rotWithShape="1">
          <a:blip r:embed="rId3"/>
          <a:srcRect l="24444" t="14445" r="28889" b="11204"/>
          <a:stretch/>
        </p:blipFill>
        <p:spPr>
          <a:xfrm rot="20881717">
            <a:off x="2278468" y="4452543"/>
            <a:ext cx="1432126" cy="2281740"/>
          </a:xfrm>
          <a:prstGeom prst="rect">
            <a:avLst/>
          </a:prstGeom>
          <a:noFill/>
          <a:scene3d>
            <a:camera prst="orthographicFront"/>
            <a:lightRig rig="threePt" dir="t"/>
          </a:scene3d>
          <a:sp3d>
            <a:bevelT prst="angle"/>
          </a:sp3d>
        </p:spPr>
      </p:pic>
    </p:spTree>
    <p:extLst>
      <p:ext uri="{BB962C8B-B14F-4D97-AF65-F5344CB8AC3E}">
        <p14:creationId xmlns:p14="http://schemas.microsoft.com/office/powerpoint/2010/main" val="285610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Rectangle 23">
            <a:extLst>
              <a:ext uri="{FF2B5EF4-FFF2-40B4-BE49-F238E27FC236}">
                <a16:creationId xmlns:a16="http://schemas.microsoft.com/office/drawing/2014/main" id="{AFCF3336-5B03-438A-B75C-864F7A344B4D}"/>
              </a:ext>
            </a:extLst>
          </p:cNvPr>
          <p:cNvSpPr>
            <a:spLocks noChangeArrowheads="1"/>
          </p:cNvSpPr>
          <p:nvPr/>
        </p:nvSpPr>
        <p:spPr bwMode="auto">
          <a:xfrm>
            <a:off x="1923661" y="178336"/>
            <a:ext cx="7315200"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US" sz="2400" b="1" dirty="0">
                <a:latin typeface="Calibri Light" panose="020F0302020204030204" pitchFamily="34" charset="0"/>
                <a:cs typeface="Calibri Light" panose="020F0302020204030204" pitchFamily="34" charset="0"/>
              </a:rPr>
              <a:t>Samples of strong overview lines:</a:t>
            </a:r>
          </a:p>
          <a:p>
            <a:pPr>
              <a:buNone/>
            </a:pPr>
            <a:r>
              <a:rPr lang="en-US" sz="2400" i="1" dirty="0">
                <a:latin typeface="Calibri Light" panose="020F0302020204030204" pitchFamily="34" charset="0"/>
                <a:cs typeface="Calibri Light" panose="020F0302020204030204" pitchFamily="34" charset="0"/>
              </a:rPr>
              <a:t>Empty Mansions: The Mysterious Life of Huguette Clark and the Spending of a Great American Fortune </a:t>
            </a:r>
            <a:r>
              <a:rPr lang="en-US" sz="2400" dirty="0">
                <a:latin typeface="Calibri Light" panose="020F0302020204030204" pitchFamily="34" charset="0"/>
                <a:cs typeface="Calibri Light" panose="020F0302020204030204" pitchFamily="34" charset="0"/>
              </a:rPr>
              <a:t>by Bill Dedman and Paul Clark Newell, Jr.</a:t>
            </a:r>
          </a:p>
          <a:p>
            <a:pPr>
              <a:buNone/>
            </a:pPr>
            <a:r>
              <a:rPr lang="en-US" sz="2400" dirty="0">
                <a:latin typeface="Calibri Light" panose="020F0302020204030204" pitchFamily="34" charset="0"/>
                <a:cs typeface="Calibri Light" panose="020F0302020204030204" pitchFamily="34" charset="0"/>
              </a:rPr>
              <a:t>A portrait of over-the-top wealth and a haunting story of reclusive American heiress Huguette Clark. Her fascinating story--and the colorful past of the now infamous W. A. Clark family—are told by Pulitzer Prize-winning journalist Bill Dedman and Huguette's cousin, Paul Clark Newell Jr., who reveal new and surprising information. </a:t>
            </a:r>
          </a:p>
          <a:p>
            <a:pPr>
              <a:buNone/>
            </a:pPr>
            <a:br>
              <a:rPr lang="en-US" sz="2400" i="1" dirty="0">
                <a:latin typeface="Calibri Light" panose="020F0302020204030204" pitchFamily="34" charset="0"/>
                <a:cs typeface="Calibri Light" panose="020F0302020204030204" pitchFamily="34" charset="0"/>
              </a:rPr>
            </a:br>
            <a:r>
              <a:rPr lang="en-US" sz="2400" i="1" dirty="0">
                <a:latin typeface="Calibri Light" panose="020F0302020204030204" pitchFamily="34" charset="0"/>
                <a:cs typeface="Calibri Light" panose="020F0302020204030204" pitchFamily="34" charset="0"/>
              </a:rPr>
              <a:t>Sous Chef: 24 Hours on the Line</a:t>
            </a:r>
            <a:r>
              <a:rPr lang="en-US" sz="2400" dirty="0">
                <a:latin typeface="Calibri Light" panose="020F0302020204030204" pitchFamily="34" charset="0"/>
                <a:cs typeface="Calibri Light" panose="020F0302020204030204" pitchFamily="34" charset="0"/>
              </a:rPr>
              <a:t> by Michael Gibney</a:t>
            </a:r>
          </a:p>
          <a:p>
            <a:pPr>
              <a:buNone/>
            </a:pPr>
            <a:r>
              <a:rPr lang="en-US" sz="2400" dirty="0">
                <a:latin typeface="Calibri Light" panose="020F0302020204030204" pitchFamily="34" charset="0"/>
                <a:cs typeface="Calibri Light" panose="020F0302020204030204" pitchFamily="34" charset="0"/>
              </a:rPr>
              <a:t>For fans of Heat and Kitchen Confidential comes an intense and unflinching twenty-four-hour cycle in the life of a sous chef, from an up-and-coming literary talent and fifteen-year veteran of New York restaurant kitchens.</a:t>
            </a:r>
            <a:endParaRPr lang="en-US" dirty="0">
              <a:latin typeface="Calibri Light" panose="020F0302020204030204" pitchFamily="34" charset="0"/>
              <a:ea typeface="ＭＳ Ｐゴシック" pitchFamily="-106" charset="-128"/>
              <a:cs typeface="Calibri Light" panose="020F0302020204030204" pitchFamily="34" charset="0"/>
            </a:endParaRPr>
          </a:p>
        </p:txBody>
      </p:sp>
    </p:spTree>
    <p:extLst>
      <p:ext uri="{BB962C8B-B14F-4D97-AF65-F5344CB8AC3E}">
        <p14:creationId xmlns:p14="http://schemas.microsoft.com/office/powerpoint/2010/main" val="7541066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425451"/>
          </a:xfrm>
        </p:spPr>
        <p:txBody>
          <a:bodyPr>
            <a:normAutofit lnSpcReduction="10000"/>
          </a:bodyPr>
          <a:lstStyle/>
          <a:p>
            <a:pPr marL="342900" indent="-342900">
              <a:buSzPct val="170000"/>
              <a:buFont typeface="Wingdings" panose="05000000000000000000" pitchFamily="2" charset="2"/>
              <a:buChar char="ü"/>
            </a:pPr>
            <a:r>
              <a:rPr lang="en-US" dirty="0"/>
              <a:t>Synopsis</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1981201"/>
            <a:ext cx="3581400" cy="4419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b="1" dirty="0">
                <a:latin typeface="Garamond" panose="02020404030301010803" pitchFamily="18" charset="0"/>
              </a:rPr>
              <a:t>Essential information (title, selling handle)</a:t>
            </a:r>
          </a:p>
          <a:p>
            <a:pPr marL="457200" indent="-457200">
              <a:buFont typeface="+mj-lt"/>
              <a:buAutoNum type="arabicPeriod"/>
            </a:pPr>
            <a:r>
              <a:rPr lang="en-US" b="1" dirty="0">
                <a:latin typeface="Garamond" panose="02020404030301010803" pitchFamily="18" charset="0"/>
              </a:rPr>
              <a:t>Comp titles/models</a:t>
            </a:r>
          </a:p>
          <a:p>
            <a:pPr marL="457200" indent="-457200">
              <a:buFont typeface="+mj-lt"/>
              <a:buAutoNum type="arabicPeriod"/>
            </a:pPr>
            <a:r>
              <a:rPr lang="en-US" b="1" dirty="0">
                <a:latin typeface="Garamond" panose="02020404030301010803" pitchFamily="18" charset="0"/>
              </a:rPr>
              <a:t>Word count + illustrations</a:t>
            </a:r>
          </a:p>
          <a:p>
            <a:pPr marL="457200" indent="-457200">
              <a:buFont typeface="+mj-lt"/>
              <a:buAutoNum type="arabicPeriod"/>
            </a:pPr>
            <a:r>
              <a:rPr lang="en-US" b="1" dirty="0">
                <a:latin typeface="Garamond" panose="02020404030301010803" pitchFamily="18" charset="0"/>
              </a:rPr>
              <a:t>Delivery schedule</a:t>
            </a:r>
          </a:p>
          <a:p>
            <a:pPr marL="457200" indent="-457200">
              <a:buFont typeface="+mj-lt"/>
              <a:buAutoNum type="arabicPeriod"/>
            </a:pPr>
            <a:r>
              <a:rPr lang="en-US" i="1" dirty="0">
                <a:latin typeface="Garamond" panose="02020404030301010803" pitchFamily="18" charset="0"/>
              </a:rPr>
              <a:t>Optional: </a:t>
            </a:r>
            <a:br>
              <a:rPr lang="en-US" i="1" dirty="0">
                <a:latin typeface="Garamond" panose="02020404030301010803" pitchFamily="18" charset="0"/>
              </a:rPr>
            </a:br>
            <a:r>
              <a:rPr lang="en-US" i="1" dirty="0">
                <a:latin typeface="Garamond" panose="02020404030301010803" pitchFamily="18" charset="0"/>
              </a:rPr>
              <a:t>Major benefits</a:t>
            </a:r>
            <a:br>
              <a:rPr lang="en-US" i="1" dirty="0">
                <a:latin typeface="Garamond" panose="02020404030301010803" pitchFamily="18" charset="0"/>
              </a:rPr>
            </a:br>
            <a:r>
              <a:rPr lang="en-US" i="1" dirty="0">
                <a:latin typeface="Garamond" panose="02020404030301010803" pitchFamily="18" charset="0"/>
              </a:rPr>
              <a:t>Special features (sidebars, exercises, etc.) </a:t>
            </a:r>
          </a:p>
        </p:txBody>
      </p:sp>
    </p:spTree>
    <p:extLst>
      <p:ext uri="{BB962C8B-B14F-4D97-AF65-F5344CB8AC3E}">
        <p14:creationId xmlns:p14="http://schemas.microsoft.com/office/powerpoint/2010/main" val="409320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8" name="Text Placeholder 1">
            <a:extLst>
              <a:ext uri="{FF2B5EF4-FFF2-40B4-BE49-F238E27FC236}">
                <a16:creationId xmlns:a16="http://schemas.microsoft.com/office/drawing/2014/main" id="{BD5EB5B3-7D97-472C-ABC3-EEFECCE4077D}"/>
              </a:ext>
            </a:extLst>
          </p:cNvPr>
          <p:cNvSpPr txBox="1">
            <a:spLocks/>
          </p:cNvSpPr>
          <p:nvPr/>
        </p:nvSpPr>
        <p:spPr>
          <a:xfrm>
            <a:off x="4114800" y="1647823"/>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Chapter Outline</a:t>
            </a:r>
          </a:p>
        </p:txBody>
      </p:sp>
      <p:sp>
        <p:nvSpPr>
          <p:cNvPr id="12" name="Text Placeholder 1">
            <a:extLst>
              <a:ext uri="{FF2B5EF4-FFF2-40B4-BE49-F238E27FC236}">
                <a16:creationId xmlns:a16="http://schemas.microsoft.com/office/drawing/2014/main" id="{8ED023BA-FAD2-4C1D-AEEE-7DACEF6A6EB8}"/>
              </a:ext>
            </a:extLst>
          </p:cNvPr>
          <p:cNvSpPr txBox="1">
            <a:spLocks/>
          </p:cNvSpPr>
          <p:nvPr/>
        </p:nvSpPr>
        <p:spPr>
          <a:xfrm>
            <a:off x="4150426" y="2295522"/>
            <a:ext cx="3581400" cy="80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SzPct val="170000"/>
              <a:buFont typeface="Wingdings" panose="05000000000000000000" pitchFamily="2" charset="2"/>
              <a:buChar char="ü"/>
            </a:pPr>
            <a:r>
              <a:rPr lang="en-US" dirty="0"/>
              <a:t>Sample Chapters</a:t>
            </a:r>
          </a:p>
        </p:txBody>
      </p:sp>
    </p:spTree>
    <p:extLst>
      <p:ext uri="{BB962C8B-B14F-4D97-AF65-F5344CB8AC3E}">
        <p14:creationId xmlns:p14="http://schemas.microsoft.com/office/powerpoint/2010/main" val="5464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0E743AC-D23A-4DE2-81D7-53C57DA6A5EC}"/>
              </a:ext>
            </a:extLst>
          </p:cNvPr>
          <p:cNvSpPr>
            <a:spLocks noGrp="1"/>
          </p:cNvSpPr>
          <p:nvPr>
            <p:ph type="title"/>
          </p:nvPr>
        </p:nvSpPr>
        <p:spPr>
          <a:xfrm>
            <a:off x="4114800" y="768351"/>
            <a:ext cx="3581400" cy="634998"/>
          </a:xfrm>
          <a:effectLst>
            <a:outerShdw blurRad="40000" dist="20000" dir="5400000" rotWithShape="0">
              <a:srgbClr val="000000">
                <a:alpha val="37999"/>
              </a:srgbClr>
            </a:outerShdw>
          </a:effectLst>
        </p:spPr>
        <p:txBody>
          <a:bodyPr tIns="0" bIns="0" anchor="t"/>
          <a:lstStyle/>
          <a:p>
            <a:pPr>
              <a:defRPr/>
            </a:pPr>
            <a:r>
              <a:rPr lang="en-US" altLang="en-US" sz="3600" u="sng" dirty="0">
                <a:solidFill>
                  <a:srgbClr val="000000"/>
                </a:solidFill>
                <a:ea typeface="ＭＳ Ｐゴシック" panose="020B0600070205080204" pitchFamily="34" charset="-128"/>
                <a:cs typeface="Arial" panose="020B0604020202020204" pitchFamily="34" charset="0"/>
              </a:rPr>
              <a:t>Proposal Checklist</a:t>
            </a:r>
            <a:endParaRPr lang="en-US" altLang="en-US" sz="4500" u="sng" dirty="0">
              <a:solidFill>
                <a:srgbClr val="000000"/>
              </a:solidFill>
              <a:ea typeface="ＭＳ Ｐゴシック" panose="020B0600070205080204" pitchFamily="34" charset="-128"/>
              <a:cs typeface="Arial" panose="020B0604020202020204" pitchFamily="34" charset="0"/>
            </a:endParaRPr>
          </a:p>
        </p:txBody>
      </p:sp>
      <p:sp>
        <p:nvSpPr>
          <p:cNvPr id="2" name="Text Placeholder 1">
            <a:extLst>
              <a:ext uri="{FF2B5EF4-FFF2-40B4-BE49-F238E27FC236}">
                <a16:creationId xmlns:a16="http://schemas.microsoft.com/office/drawing/2014/main" id="{04B7BBF2-17A8-480C-AB55-3EF74A3A2B3B}"/>
              </a:ext>
            </a:extLst>
          </p:cNvPr>
          <p:cNvSpPr>
            <a:spLocks noGrp="1"/>
          </p:cNvSpPr>
          <p:nvPr>
            <p:ph type="body" idx="1"/>
          </p:nvPr>
        </p:nvSpPr>
        <p:spPr>
          <a:xfrm>
            <a:off x="4114800" y="1555749"/>
            <a:ext cx="3581400" cy="806451"/>
          </a:xfrm>
        </p:spPr>
        <p:txBody>
          <a:bodyPr>
            <a:normAutofit/>
          </a:bodyPr>
          <a:lstStyle/>
          <a:p>
            <a:pPr marL="342900" indent="-342900">
              <a:buSzPct val="170000"/>
              <a:buFont typeface="Wingdings" panose="05000000000000000000" pitchFamily="2" charset="2"/>
              <a:buChar char="ü"/>
            </a:pPr>
            <a:r>
              <a:rPr lang="en-US" dirty="0"/>
              <a:t>Author Bio &amp; Platform</a:t>
            </a:r>
          </a:p>
        </p:txBody>
      </p:sp>
      <p:sp>
        <p:nvSpPr>
          <p:cNvPr id="7" name="Text Placeholder 1">
            <a:extLst>
              <a:ext uri="{FF2B5EF4-FFF2-40B4-BE49-F238E27FC236}">
                <a16:creationId xmlns:a16="http://schemas.microsoft.com/office/drawing/2014/main" id="{EBA8BD2E-22D4-4588-BBB0-459D7FA3367A}"/>
              </a:ext>
            </a:extLst>
          </p:cNvPr>
          <p:cNvSpPr txBox="1">
            <a:spLocks/>
          </p:cNvSpPr>
          <p:nvPr/>
        </p:nvSpPr>
        <p:spPr>
          <a:xfrm>
            <a:off x="4114800" y="2222499"/>
            <a:ext cx="3581400" cy="417830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95000"/>
                    <a:lumOff val="5000"/>
                  </a:schemeClr>
                </a:solidFill>
                <a:latin typeface="Lucida Handwriting" panose="03010101010101010101"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600" dirty="0">
                <a:latin typeface="Garamond" panose="02020404030301010803" pitchFamily="18" charset="0"/>
              </a:rPr>
              <a:t>“The author’s </a:t>
            </a:r>
          </a:p>
          <a:p>
            <a:pPr algn="ctr"/>
            <a:r>
              <a:rPr lang="en-US" sz="3600" dirty="0">
                <a:latin typeface="Garamond" panose="02020404030301010803" pitchFamily="18" charset="0"/>
              </a:rPr>
              <a:t>platform: A list of whatever will impress editors about your visibility to your readers.”</a:t>
            </a:r>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158270A0-A8A7-46E1-A244-A4C766AFD78A}"/>
              </a:ext>
            </a:extLst>
          </p:cNvPr>
          <p:cNvPicPr>
            <a:picLocks noChangeAspect="1"/>
          </p:cNvPicPr>
          <p:nvPr/>
        </p:nvPicPr>
        <p:blipFill rotWithShape="1">
          <a:blip r:embed="rId3"/>
          <a:srcRect l="24444" t="14445" r="28889" b="11204"/>
          <a:stretch/>
        </p:blipFill>
        <p:spPr>
          <a:xfrm rot="20825540">
            <a:off x="2282440" y="4564515"/>
            <a:ext cx="1361269" cy="2168847"/>
          </a:xfrm>
          <a:prstGeom prst="rect">
            <a:avLst/>
          </a:prstGeom>
          <a:noFill/>
          <a:scene3d>
            <a:camera prst="orthographicFront"/>
            <a:lightRig rig="threePt" dir="t"/>
          </a:scene3d>
          <a:sp3d>
            <a:bevelT prst="angle"/>
          </a:sp3d>
        </p:spPr>
      </p:pic>
    </p:spTree>
    <p:extLst>
      <p:ext uri="{BB962C8B-B14F-4D97-AF65-F5344CB8AC3E}">
        <p14:creationId xmlns:p14="http://schemas.microsoft.com/office/powerpoint/2010/main" val="25507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447888-FBB9-4896-86C1-32270DEC59FB}"/>
              </a:ext>
            </a:extLst>
          </p:cNvPr>
          <p:cNvPicPr>
            <a:picLocks noChangeAspect="1"/>
          </p:cNvPicPr>
          <p:nvPr/>
        </p:nvPicPr>
        <p:blipFill rotWithShape="1">
          <a:blip r:embed="rId3"/>
          <a:srcRect l="30000" t="17521" r="25833" b="6694"/>
          <a:stretch/>
        </p:blipFill>
        <p:spPr>
          <a:xfrm>
            <a:off x="1828800" y="-21771"/>
            <a:ext cx="6248400" cy="7089775"/>
          </a:xfrm>
          <a:prstGeom prst="rect">
            <a:avLst/>
          </a:prstGeom>
        </p:spPr>
      </p:pic>
      <p:sp>
        <p:nvSpPr>
          <p:cNvPr id="11" name="Oval 10">
            <a:extLst>
              <a:ext uri="{FF2B5EF4-FFF2-40B4-BE49-F238E27FC236}">
                <a16:creationId xmlns:a16="http://schemas.microsoft.com/office/drawing/2014/main" id="{7F374D4A-915F-46F0-AF99-1E3E4BD727A7}"/>
              </a:ext>
            </a:extLst>
          </p:cNvPr>
          <p:cNvSpPr/>
          <p:nvPr/>
        </p:nvSpPr>
        <p:spPr>
          <a:xfrm>
            <a:off x="1600200" y="4648200"/>
            <a:ext cx="2362200" cy="2286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C3433F-14D4-4AC6-9062-CDD00A1DB3AC}"/>
              </a:ext>
            </a:extLst>
          </p:cNvPr>
          <p:cNvSpPr/>
          <p:nvPr/>
        </p:nvSpPr>
        <p:spPr>
          <a:xfrm>
            <a:off x="3505200" y="3962400"/>
            <a:ext cx="4800600" cy="1600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679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7198</TotalTime>
  <Words>1491</Words>
  <Application>Microsoft Office PowerPoint</Application>
  <PresentationFormat>On-screen Show (4:3)</PresentationFormat>
  <Paragraphs>119</Paragraphs>
  <Slides>17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Courier New</vt:lpstr>
      <vt:lpstr>Garamond</vt:lpstr>
      <vt:lpstr>HelveticaNeueLT Std</vt:lpstr>
      <vt:lpstr>Lucida Handwriting</vt:lpstr>
      <vt:lpstr>Wingdings</vt:lpstr>
      <vt:lpstr>Default Design</vt:lpstr>
      <vt:lpstr>1_Default Design</vt:lpstr>
      <vt:lpstr>Custom Design</vt:lpstr>
      <vt:lpstr>PowerPoint Presentation</vt:lpstr>
      <vt:lpstr>PowerPoint Presentation</vt:lpstr>
      <vt:lpstr>Proposal Checklist</vt:lpstr>
      <vt:lpstr>Proposal Checklist</vt:lpstr>
      <vt:lpstr>PowerPoint Presentation</vt:lpstr>
      <vt:lpstr>Proposal Checklist</vt:lpstr>
      <vt:lpstr>Proposal Checklist</vt:lpstr>
      <vt:lpstr>Proposal Checklist</vt:lpstr>
      <vt:lpstr>PowerPoint Presentation</vt:lpstr>
      <vt:lpstr>Proposal Checklist</vt:lpstr>
      <vt:lpstr>Proposal Checklist</vt:lpstr>
      <vt:lpstr>Comp Titles</vt:lpstr>
      <vt:lpstr>Proposal Checklist</vt:lpstr>
      <vt:lpstr>Target Audience</vt:lpstr>
      <vt:lpstr>Target Audience</vt:lpstr>
      <vt:lpstr>Target Audience</vt:lpstr>
      <vt:lpstr>Proposal Checklist</vt:lpstr>
    </vt:vector>
  </TitlesOfParts>
  <Company>Hachette Book Group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Porscha Burke</dc:creator>
  <cp:keywords>Goucher CNF MFA Winter 2018</cp:keywords>
  <cp:lastModifiedBy>Burke, Porscha (she/her)</cp:lastModifiedBy>
  <cp:revision>550</cp:revision>
  <cp:lastPrinted>2017-11-08T20:25:28Z</cp:lastPrinted>
  <dcterms:created xsi:type="dcterms:W3CDTF">2016-11-15T23:26:13Z</dcterms:created>
  <dcterms:modified xsi:type="dcterms:W3CDTF">2023-12-01T20:27:08Z</dcterms:modified>
</cp:coreProperties>
</file>